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56" r:id="rId4"/>
    <p:sldId id="258" r:id="rId5"/>
    <p:sldId id="259" r:id="rId6"/>
    <p:sldId id="261" r:id="rId7"/>
    <p:sldId id="260" r:id="rId8"/>
    <p:sldId id="262" r:id="rId9"/>
    <p:sldId id="263" r:id="rId10"/>
    <p:sldId id="267" r:id="rId11"/>
    <p:sldId id="265" r:id="rId12"/>
    <p:sldId id="266" r:id="rId13"/>
    <p:sldId id="268" r:id="rId14"/>
    <p:sldId id="272" r:id="rId15"/>
    <p:sldId id="270" r:id="rId16"/>
    <p:sldId id="269" r:id="rId17"/>
    <p:sldId id="271"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67" d="100"/>
          <a:sy n="67" d="100"/>
        </p:scale>
        <p:origin x="52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CF15-58C7-48E2-B89E-93578F0B9A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D98511-F4AA-485C-84E2-2A00C1BD0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04D4E1-C17D-46A0-BFE3-2A7D71AFF81D}"/>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F377D777-AA2D-4B80-80A5-8D7399A26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3356D-C55C-49A9-B303-50D06A1F9B55}"/>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55908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D60F-C132-4678-AC94-38052A5581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6DBEA1-5EC8-4124-8ACE-9F5DA60E1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130C6-2D74-48CC-8BE7-8EC7A1A7603B}"/>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03CF963-712F-4CA6-8C8A-E7A701F84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65DF5-A4B8-461E-BAC3-2B0C1D607E4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29520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DF8D60-AAA1-4A55-8E82-A70A8704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F72E33-0E76-4CF4-8A21-73C84ECAAA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56107-1EBA-43A5-B758-796EAE42B8C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33E809FA-9C0A-4E7D-8306-A129B6AFC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59886-36B5-4FDD-84BF-84204F9B990E}"/>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236496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43FB-1FC1-4E8C-95F4-0EA3CF2718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9B0C68-D4FA-4A75-9FF9-AE975C958E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17BF1-45B4-4EB3-AB19-6A058186B627}"/>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396221E-F6CC-4602-9624-9B7B4CC29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2F3925-E28C-4C4F-BC02-5EF779F05A2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113748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E6C-6CC5-4DC7-9501-079961B63D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7A9A8B-9106-48A7-9C01-8B1141EA97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0DA53C-7E1E-4613-BF67-524DCD83BCD9}"/>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97D52E69-7536-494E-BD16-F77482E0E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A4495-543F-41EA-AC99-7DDE69A747D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2738549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00CA-BA44-438E-A420-0AA096BAA9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52780D-512E-44FC-8F18-FA753132C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6D1CA6-BAD9-4E68-8764-BC29399B56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66633C-F891-4FED-8148-51165A507BDB}"/>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38AA8309-CAAE-4DBF-B53E-343AEDC029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44809-D1B2-4369-9D33-6C9984E3E11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270246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BC98-E222-401F-8376-3FABF3121B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D4BB75-EE79-4CA1-AC69-21B017F609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BFEB78-DB95-4539-8158-A0194142CB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5B641E-5C66-42B9-9A6C-274860F4CA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EE5C49-EB5C-4962-9561-3D2DE2A4BE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050B1C-6378-41C7-A54B-50560A59642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8" name="Footer Placeholder 7">
            <a:extLst>
              <a:ext uri="{FF2B5EF4-FFF2-40B4-BE49-F238E27FC236}">
                <a16:creationId xmlns:a16="http://schemas.microsoft.com/office/drawing/2014/main" id="{069C3F55-4F85-41F7-87FD-74D097793D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22166-9B87-47AA-8CED-EA549361A53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98947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5AF0-1CE0-4241-8E1A-495D34489E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93CD1B-726D-438C-AF18-EC1A48668478}"/>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4" name="Footer Placeholder 3">
            <a:extLst>
              <a:ext uri="{FF2B5EF4-FFF2-40B4-BE49-F238E27FC236}">
                <a16:creationId xmlns:a16="http://schemas.microsoft.com/office/drawing/2014/main" id="{AD9D7D57-2DBC-4F9F-9B78-F70414ED98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8AA14B-83AD-46E3-BC66-69505293CA3A}"/>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9000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D4F062-C1E3-4485-BBF1-9D401D331028}"/>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3" name="Footer Placeholder 2">
            <a:extLst>
              <a:ext uri="{FF2B5EF4-FFF2-40B4-BE49-F238E27FC236}">
                <a16:creationId xmlns:a16="http://schemas.microsoft.com/office/drawing/2014/main" id="{8335F53D-D362-4674-9B57-D993837532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F8AE1C-9BDF-4F3F-A322-974573BE6DD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34318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1EFE-09B9-4567-A06A-7F1A31655D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89466-9403-4D28-9550-8232B39463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554C6-714E-4FC3-B20F-C6A0C12CE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C482CB-416F-4119-B732-E663B146E83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5B00399D-79E6-47F1-BF9A-E2FB88B8B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E97B91-B4AB-44EE-84B8-C5EFCFD232E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626600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4A8F1-D4F3-46FB-9CF0-74586459A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6C5EE7-58B0-4BAA-A4DF-A4EC9B85C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609EA-A2C0-436D-AEAE-4B3381077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6876A-7055-465F-B3F1-BB0BC169ECFA}"/>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EB1F4235-6C1C-4730-8284-196D43502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E3C4E-78F3-444E-9F2C-C0D7B0F26F74}"/>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82466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9C584B-F8D4-432E-9B84-4E7D666D22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D42ADE-EA41-4150-B8E3-19AAEC01A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796DD-57EC-43A3-A063-20A931DE18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CF0FF1B-505F-4822-A76C-AA4D42BFDA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BEB2E3-13C5-4B60-8855-1F4BF5EAF4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367C3-D289-4466-BE8E-ABF470C11B35}" type="slidenum">
              <a:rPr lang="en-US" smtClean="0"/>
              <a:t>‹#›</a:t>
            </a:fld>
            <a:endParaRPr lang="en-US"/>
          </a:p>
        </p:txBody>
      </p:sp>
    </p:spTree>
    <p:extLst>
      <p:ext uri="{BB962C8B-B14F-4D97-AF65-F5344CB8AC3E}">
        <p14:creationId xmlns:p14="http://schemas.microsoft.com/office/powerpoint/2010/main" val="1589605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slide" Target="slide13.xm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2.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32" Type="http://schemas.openxmlformats.org/officeDocument/2006/relationships/audio" Target="../media/media64.m4a"/><Relationship Id="rId37" Type="http://schemas.microsoft.com/office/2007/relationships/media" Target="../media/media67.m4a"/><Relationship Id="rId53" Type="http://schemas.microsoft.com/office/2007/relationships/media" Target="../media/media75.m4a"/><Relationship Id="rId58" Type="http://schemas.openxmlformats.org/officeDocument/2006/relationships/audio" Target="../media/media77.m4a"/><Relationship Id="rId74" Type="http://schemas.openxmlformats.org/officeDocument/2006/relationships/image" Target="../media/image23.png"/><Relationship Id="rId79" Type="http://schemas.openxmlformats.org/officeDocument/2006/relationships/image" Target="../media/image26.png"/><Relationship Id="rId5" Type="http://schemas.microsoft.com/office/2007/relationships/media" Target="../media/media51.m4a"/><Relationship Id="rId61" Type="http://schemas.microsoft.com/office/2007/relationships/media" Target="../media/media79.m4a"/><Relationship Id="rId82" Type="http://schemas.openxmlformats.org/officeDocument/2006/relationships/image" Target="../media/image29.png"/><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80" Type="http://schemas.openxmlformats.org/officeDocument/2006/relationships/image" Target="../media/image27.png"/><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4.png"/><Relationship Id="rId83" Type="http://schemas.openxmlformats.org/officeDocument/2006/relationships/image" Target="../media/image30.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78" Type="http://schemas.openxmlformats.org/officeDocument/2006/relationships/image" Target="../media/image25.png"/><Relationship Id="rId81" Type="http://schemas.openxmlformats.org/officeDocument/2006/relationships/image" Target="../media/image28.png"/><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 Id="rId24" Type="http://schemas.openxmlformats.org/officeDocument/2006/relationships/audio" Target="../media/media60.m4a"/><Relationship Id="rId40" Type="http://schemas.openxmlformats.org/officeDocument/2006/relationships/audio" Target="../media/media68.m4a"/><Relationship Id="rId45" Type="http://schemas.microsoft.com/office/2007/relationships/media" Target="../media/media71.m4a"/><Relationship Id="rId66" Type="http://schemas.openxmlformats.org/officeDocument/2006/relationships/audio" Target="../media/media81.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microsoft.com/office/2007/relationships/media" Target="../media/media91.m4a"/><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6" Type="http://schemas.openxmlformats.org/officeDocument/2006/relationships/image" Target="../media/image7.png"/><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5" Type="http://schemas.openxmlformats.org/officeDocument/2006/relationships/slideLayout" Target="../slideLayouts/slideLayout7.xml"/><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audio" Target="../media/media91.m4a"/></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3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ext uri="{D42A27DB-BD31-4B8C-83A1-F6EECF244321}">
                <p14:modId xmlns:p14="http://schemas.microsoft.com/office/powerpoint/2010/main" val="1440387753"/>
              </p:ext>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ext uri="{D42A27DB-BD31-4B8C-83A1-F6EECF244321}">
                <p14:modId xmlns:p14="http://schemas.microsoft.com/office/powerpoint/2010/main" val="1251021043"/>
              </p:ext>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ext uri="{D42A27DB-BD31-4B8C-83A1-F6EECF244321}">
                  <p14:modId xmlns:p14="http://schemas.microsoft.com/office/powerpoint/2010/main" val="3417154896"/>
                </p:ext>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action="ppaction://hlinksldjump"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Forms">
                <a:extLst>
                  <a:ext uri="{FF2B5EF4-FFF2-40B4-BE49-F238E27FC236}">
                    <a16:creationId xmlns:a16="http://schemas.microsoft.com/office/drawing/2014/main" id="{01D41209-756F-46C2-B5C5-51DB57F702E2}"/>
                  </a:ext>
                </a:extLst>
              </p:cNvPr>
              <p:cNvGraphicFramePr>
                <a:graphicFrameLocks noGrp="1"/>
              </p:cNvGraphicFramePr>
              <p:nvPr>
                <p:extLst>
                  <p:ext uri="{D42A27DB-BD31-4B8C-83A1-F6EECF244321}">
                    <p14:modId xmlns:p14="http://schemas.microsoft.com/office/powerpoint/2010/main" val="1378808433"/>
                  </p:ext>
                </p:extLst>
              </p:nvPr>
            </p:nvGraphicFramePr>
            <p:xfrm>
              <a:off x="0" y="0"/>
              <a:ext cx="12191999"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Forms">
                <a:extLst>
                  <a:ext uri="{FF2B5EF4-FFF2-40B4-BE49-F238E27FC236}">
                    <a16:creationId xmlns:a16="http://schemas.microsoft.com/office/drawing/2014/main" id="{01D41209-756F-46C2-B5C5-51DB57F702E2}"/>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1999" cy="6858000"/>
              </a:xfrm>
              <a:prstGeom prst="rect">
                <a:avLst/>
              </a:prstGeom>
            </p:spPr>
          </p:pic>
        </mc:Fallback>
      </mc:AlternateContent>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149032" y="6328787"/>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513" y="6377962"/>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69164" y="4635584"/>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6786957" y="4667806"/>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5765602" y="4603770"/>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479924" y="640397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479924" y="4589951"/>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362322" y="6351100"/>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263649" y="6198574"/>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41574" y="4569629"/>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58900" y="4569629"/>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781050" y="4619624"/>
            <a:ext cx="9093201" cy="2152651"/>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438213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7749"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168399" y="60780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179761" y="61890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384674" y="625060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337049" y="44691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ext uri="{D42A27DB-BD31-4B8C-83A1-F6EECF244321}">
                  <p14:modId xmlns:p14="http://schemas.microsoft.com/office/powerpoint/2010/main" val="1587692736"/>
                </p:ext>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53985" y="3417152"/>
            <a:ext cx="65801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number</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2225" y="3832959"/>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638799" y="448817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653606"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02982" y="438895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41403" y="451611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95998" y="6390049"/>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916609" y="62812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94906" y="6277567"/>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8053782" y="626966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9456739" y="621726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1"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911225" y="3476625"/>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1783194" y="3476625"/>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2691724" y="3476625"/>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673475" y="3476625"/>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578350" y="34512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560101" y="34861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464976" y="3459162"/>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419152" y="3486150"/>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297715" y="348615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278203" y="348615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205606" y="3489325"/>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165221" y="3486150"/>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876300" y="43392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1783194" y="43964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685374" y="43392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625850" y="4339251"/>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578350" y="4339251"/>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530850" y="4331313"/>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442751" y="4331313"/>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419152" y="4331313"/>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280400" y="4339251"/>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247276" y="4339251"/>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246034" y="4331313"/>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168445" y="4331313"/>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876300" y="5236802"/>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1784830" y="5236802"/>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691724" y="5279538"/>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625850" y="5279538"/>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578350" y="5236802"/>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512476" y="5254264"/>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464976" y="5284427"/>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431808" y="527556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280400" y="527556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247276" y="5230452"/>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183038" y="5275569"/>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185907" y="5284427"/>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79190" y="6355749"/>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pic>
        <p:nvPicPr>
          <p:cNvPr id="1036" name="Picture 4">
            <a:extLst>
              <a:ext uri="{FF2B5EF4-FFF2-40B4-BE49-F238E27FC236}">
                <a16:creationId xmlns:a16="http://schemas.microsoft.com/office/drawing/2014/main" id="{DC0F475D-1CD3-4EDA-93EC-DE5D4D31F86F}"/>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5">
            <a:extLst>
              <a:ext uri="{FF2B5EF4-FFF2-40B4-BE49-F238E27FC236}">
                <a16:creationId xmlns:a16="http://schemas.microsoft.com/office/drawing/2014/main" id="{83999044-4AD9-4C86-8A00-05600EC57205}"/>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6">
            <a:extLst>
              <a:ext uri="{FF2B5EF4-FFF2-40B4-BE49-F238E27FC236}">
                <a16:creationId xmlns:a16="http://schemas.microsoft.com/office/drawing/2014/main" id="{46756999-4D30-4C82-AAEC-FF854D6D3BB5}"/>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a:extLst>
              <a:ext uri="{FF2B5EF4-FFF2-40B4-BE49-F238E27FC236}">
                <a16:creationId xmlns:a16="http://schemas.microsoft.com/office/drawing/2014/main" id="{2538A7AE-4C8B-4DA4-94F7-791D471FA732}"/>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4AF0CB-4685-42F7-9743-562E13352F52}"/>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9">
            <a:extLst>
              <a:ext uri="{FF2B5EF4-FFF2-40B4-BE49-F238E27FC236}">
                <a16:creationId xmlns:a16="http://schemas.microsoft.com/office/drawing/2014/main" id="{C96738ED-7F1C-4D9E-A979-5CFE1EFE36F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
            <a:extLst>
              <a:ext uri="{FF2B5EF4-FFF2-40B4-BE49-F238E27FC236}">
                <a16:creationId xmlns:a16="http://schemas.microsoft.com/office/drawing/2014/main" id="{04DF9EFC-D099-44EA-815F-6FC08161DAA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a:extLst>
              <a:ext uri="{FF2B5EF4-FFF2-40B4-BE49-F238E27FC236}">
                <a16:creationId xmlns:a16="http://schemas.microsoft.com/office/drawing/2014/main" id="{F59530D0-CAA3-4389-8DF0-3029C2F3F663}"/>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5">
            <a:extLst>
              <a:ext uri="{FF2B5EF4-FFF2-40B4-BE49-F238E27FC236}">
                <a16:creationId xmlns:a16="http://schemas.microsoft.com/office/drawing/2014/main" id="{6A75AC74-0E3C-417A-99B7-C05D52212300}"/>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893E9683-4B0B-4107-AC77-D130B7936D1E}"/>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
            <a:extLst>
              <a:ext uri="{FF2B5EF4-FFF2-40B4-BE49-F238E27FC236}">
                <a16:creationId xmlns:a16="http://schemas.microsoft.com/office/drawing/2014/main" id="{73FEDCC6-9ED1-432D-A854-3EF96062E9A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
            <a:extLst>
              <a:ext uri="{FF2B5EF4-FFF2-40B4-BE49-F238E27FC236}">
                <a16:creationId xmlns:a16="http://schemas.microsoft.com/office/drawing/2014/main" id="{C4619324-47CF-4A8D-9DAC-4CCA88127B63}"/>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632"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71"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62" fill="hold"/>
                                        <p:tgtEl>
                                          <p:spTgt spid="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37"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867" fill="hold"/>
                                        <p:tgtEl>
                                          <p:spTgt spid="11"/>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6425" fill="hold"/>
                                        <p:tgtEl>
                                          <p:spTgt spid="12"/>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2030" fill="hold"/>
                                        <p:tgtEl>
                                          <p:spTgt spid="13"/>
                                        </p:tgtEl>
                                      </p:cBhvr>
                                    </p:cmd>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1997" fill="hold"/>
                                        <p:tgtEl>
                                          <p:spTgt spid="14"/>
                                        </p:tgtEl>
                                      </p:cBhvr>
                                    </p:cmd>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2146" fill="hold"/>
                                        <p:tgtEl>
                                          <p:spTgt spid="15"/>
                                        </p:tgtEl>
                                      </p:cBhvr>
                                    </p:cmd>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020" fill="hold"/>
                                        <p:tgtEl>
                                          <p:spTgt spid="16"/>
                                        </p:tgtEl>
                                      </p:cBhvr>
                                    </p:cmd>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844" fill="hold"/>
                                        <p:tgtEl>
                                          <p:spTgt spid="17"/>
                                        </p:tgtEl>
                                      </p:cBhvr>
                                    </p:cmd>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1310" fill="hold"/>
                                        <p:tgtEl>
                                          <p:spTgt spid="18"/>
                                        </p:tgtEl>
                                      </p:cBhvr>
                                    </p:cmd>
                                  </p:childTnLst>
                                </p:cTn>
                              </p:par>
                            </p:childTnLst>
                          </p:cTn>
                        </p:par>
                      </p:childTnLst>
                    </p:cTn>
                  </p:par>
                  <p:par>
                    <p:cTn id="63" fill="hold">
                      <p:stCondLst>
                        <p:cond delay="indefinite"/>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2089" fill="hold"/>
                                        <p:tgtEl>
                                          <p:spTgt spid="19"/>
                                        </p:tgtEl>
                                      </p:cBhvr>
                                    </p:cmd>
                                  </p:childTnLst>
                                </p:cTn>
                              </p:par>
                            </p:childTnLst>
                          </p:cTn>
                        </p:par>
                      </p:childTnLst>
                    </p:cTn>
                  </p:par>
                  <p:par>
                    <p:cTn id="67" fill="hold">
                      <p:stCondLst>
                        <p:cond delay="indefinite"/>
                      </p:stCondLst>
                      <p:childTnLst>
                        <p:par>
                          <p:cTn id="68" fill="hold">
                            <p:stCondLst>
                              <p:cond delay="0"/>
                            </p:stCondLst>
                            <p:childTnLst>
                              <p:par>
                                <p:cTn id="69" presetID="1" presetClass="mediacall" presetSubtype="0" fill="hold" nodeType="clickEffect">
                                  <p:stCondLst>
                                    <p:cond delay="0"/>
                                  </p:stCondLst>
                                  <p:childTnLst>
                                    <p:cmd type="call" cmd="playFrom(0.0)">
                                      <p:cBhvr>
                                        <p:cTn id="70" dur="1960" fill="hold"/>
                                        <p:tgtEl>
                                          <p:spTgt spid="20"/>
                                        </p:tgtEl>
                                      </p:cBhvr>
                                    </p:cmd>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2169" fill="hold"/>
                                        <p:tgtEl>
                                          <p:spTgt spid="21"/>
                                        </p:tgtEl>
                                      </p:cBhvr>
                                    </p:cmd>
                                  </p:childTnLst>
                                </p:cTn>
                              </p:par>
                            </p:childTnLst>
                          </p:cTn>
                        </p:par>
                      </p:childTnLst>
                    </p:cTn>
                  </p:par>
                  <p:par>
                    <p:cTn id="75" fill="hold">
                      <p:stCondLst>
                        <p:cond delay="indefinite"/>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1310" fill="hold"/>
                                        <p:tgtEl>
                                          <p:spTgt spid="22"/>
                                        </p:tgtEl>
                                      </p:cBhvr>
                                    </p:cmd>
                                  </p:childTnLst>
                                </p:cTn>
                              </p:par>
                            </p:childTnLst>
                          </p:cTn>
                        </p:par>
                      </p:childTnLst>
                    </p:cTn>
                  </p:par>
                  <p:par>
                    <p:cTn id="79" fill="hold">
                      <p:stCondLst>
                        <p:cond delay="indefinite"/>
                      </p:stCondLst>
                      <p:childTnLst>
                        <p:par>
                          <p:cTn id="80" fill="hold">
                            <p:stCondLst>
                              <p:cond delay="0"/>
                            </p:stCondLst>
                            <p:childTnLst>
                              <p:par>
                                <p:cTn id="81" presetID="1" presetClass="mediacall" presetSubtype="0" fill="hold" nodeType="clickEffect">
                                  <p:stCondLst>
                                    <p:cond delay="0"/>
                                  </p:stCondLst>
                                  <p:childTnLst>
                                    <p:cmd type="call" cmd="playFrom(0.0)">
                                      <p:cBhvr>
                                        <p:cTn id="82" dur="2206" fill="hold"/>
                                        <p:tgtEl>
                                          <p:spTgt spid="23"/>
                                        </p:tgtEl>
                                      </p:cBhvr>
                                    </p:cmd>
                                  </p:childTnLst>
                                </p:cTn>
                              </p:par>
                            </p:childTnLst>
                          </p:cTn>
                        </p:par>
                      </p:childTnLst>
                    </p:cTn>
                  </p:par>
                  <p:par>
                    <p:cTn id="83" fill="hold">
                      <p:stCondLst>
                        <p:cond delay="indefinite"/>
                      </p:stCondLst>
                      <p:childTnLst>
                        <p:par>
                          <p:cTn id="84" fill="hold">
                            <p:stCondLst>
                              <p:cond delay="0"/>
                            </p:stCondLst>
                            <p:childTnLst>
                              <p:par>
                                <p:cTn id="85" presetID="1" presetClass="mediacall" presetSubtype="0" fill="hold" nodeType="clickEffect">
                                  <p:stCondLst>
                                    <p:cond delay="0"/>
                                  </p:stCondLst>
                                  <p:childTnLst>
                                    <p:cmd type="call" cmd="playFrom(0.0)">
                                      <p:cBhvr>
                                        <p:cTn id="86" dur="2067" fill="hold"/>
                                        <p:tgtEl>
                                          <p:spTgt spid="24"/>
                                        </p:tgtEl>
                                      </p:cBhvr>
                                    </p:cmd>
                                  </p:childTnLst>
                                </p:cTn>
                              </p:par>
                            </p:childTnLst>
                          </p:cTn>
                        </p:par>
                      </p:childTnLst>
                    </p:cTn>
                  </p:par>
                  <p:par>
                    <p:cTn id="87" fill="hold">
                      <p:stCondLst>
                        <p:cond delay="indefinite"/>
                      </p:stCondLst>
                      <p:childTnLst>
                        <p:par>
                          <p:cTn id="88" fill="hold">
                            <p:stCondLst>
                              <p:cond delay="0"/>
                            </p:stCondLst>
                            <p:childTnLst>
                              <p:par>
                                <p:cTn id="89" presetID="1" presetClass="mediacall" presetSubtype="0" fill="hold" nodeType="clickEffect">
                                  <p:stCondLst>
                                    <p:cond delay="0"/>
                                  </p:stCondLst>
                                  <p:childTnLst>
                                    <p:cmd type="call" cmd="playFrom(0.0)">
                                      <p:cBhvr>
                                        <p:cTn id="90" dur="2183" fill="hold"/>
                                        <p:tgtEl>
                                          <p:spTgt spid="25"/>
                                        </p:tgtEl>
                                      </p:cBhvr>
                                    </p:cmd>
                                  </p:childTnLst>
                                </p:cTn>
                              </p:par>
                            </p:childTnLst>
                          </p:cTn>
                        </p:par>
                      </p:childTnLst>
                    </p:cTn>
                  </p:par>
                  <p:par>
                    <p:cTn id="91" fill="hold">
                      <p:stCondLst>
                        <p:cond delay="indefinite"/>
                      </p:stCondLst>
                      <p:childTnLst>
                        <p:par>
                          <p:cTn id="92" fill="hold">
                            <p:stCondLst>
                              <p:cond delay="0"/>
                            </p:stCondLst>
                            <p:childTnLst>
                              <p:par>
                                <p:cTn id="93" presetID="1" presetClass="mediacall" presetSubtype="0" fill="hold" nodeType="clickEffect">
                                  <p:stCondLst>
                                    <p:cond delay="0"/>
                                  </p:stCondLst>
                                  <p:childTnLst>
                                    <p:cmd type="call" cmd="playFrom(0.0)">
                                      <p:cBhvr>
                                        <p:cTn id="94" dur="2206" fill="hold"/>
                                        <p:tgtEl>
                                          <p:spTgt spid="26"/>
                                        </p:tgtEl>
                                      </p:cBhvr>
                                    </p:cmd>
                                  </p:childTnLst>
                                </p:cTn>
                              </p:par>
                            </p:childTnLst>
                          </p:cTn>
                        </p:par>
                      </p:childTnLst>
                    </p:cTn>
                  </p:par>
                  <p:par>
                    <p:cTn id="95" fill="hold">
                      <p:stCondLst>
                        <p:cond delay="indefinite"/>
                      </p:stCondLst>
                      <p:childTnLst>
                        <p:par>
                          <p:cTn id="96" fill="hold">
                            <p:stCondLst>
                              <p:cond delay="0"/>
                            </p:stCondLst>
                            <p:childTnLst>
                              <p:par>
                                <p:cTn id="97" presetID="1" presetClass="mediacall" presetSubtype="0" fill="hold" nodeType="clickEffect">
                                  <p:stCondLst>
                                    <p:cond delay="0"/>
                                  </p:stCondLst>
                                  <p:childTnLst>
                                    <p:cmd type="call" cmd="playFrom(0.0)">
                                      <p:cBhvr>
                                        <p:cTn id="98" dur="1914" fill="hold"/>
                                        <p:tgtEl>
                                          <p:spTgt spid="27"/>
                                        </p:tgtEl>
                                      </p:cBhvr>
                                    </p:cmd>
                                  </p:childTnLst>
                                </p:cTn>
                              </p:par>
                            </p:childTnLst>
                          </p:cTn>
                        </p:par>
                      </p:childTnLst>
                    </p:cTn>
                  </p:par>
                  <p:par>
                    <p:cTn id="99" fill="hold">
                      <p:stCondLst>
                        <p:cond delay="indefinite"/>
                      </p:stCondLst>
                      <p:childTnLst>
                        <p:par>
                          <p:cTn id="100" fill="hold">
                            <p:stCondLst>
                              <p:cond delay="0"/>
                            </p:stCondLst>
                            <p:childTnLst>
                              <p:par>
                                <p:cTn id="101" presetID="1" presetClass="mediacall" presetSubtype="0" fill="hold" nodeType="clickEffect">
                                  <p:stCondLst>
                                    <p:cond delay="0"/>
                                  </p:stCondLst>
                                  <p:childTnLst>
                                    <p:cmd type="call" cmd="playFrom(0.0)">
                                      <p:cBhvr>
                                        <p:cTn id="102" dur="1857" fill="hold"/>
                                        <p:tgtEl>
                                          <p:spTgt spid="28"/>
                                        </p:tgtEl>
                                      </p:cBhvr>
                                    </p:cmd>
                                  </p:childTnLst>
                                </p:cTn>
                              </p:par>
                            </p:childTnLst>
                          </p:cTn>
                        </p:par>
                      </p:childTnLst>
                    </p:cTn>
                  </p:par>
                  <p:par>
                    <p:cTn id="103" fill="hold">
                      <p:stCondLst>
                        <p:cond delay="indefinite"/>
                      </p:stCondLst>
                      <p:childTnLst>
                        <p:par>
                          <p:cTn id="104" fill="hold">
                            <p:stCondLst>
                              <p:cond delay="0"/>
                            </p:stCondLst>
                            <p:childTnLst>
                              <p:par>
                                <p:cTn id="105" presetID="1" presetClass="mediacall" presetSubtype="0" fill="hold" nodeType="clickEffect">
                                  <p:stCondLst>
                                    <p:cond delay="0"/>
                                  </p:stCondLst>
                                  <p:childTnLst>
                                    <p:cmd type="call" cmd="playFrom(0.0)">
                                      <p:cBhvr>
                                        <p:cTn id="106" dur="1788" fill="hold"/>
                                        <p:tgtEl>
                                          <p:spTgt spid="29"/>
                                        </p:tgtEl>
                                      </p:cBhvr>
                                    </p:cmd>
                                  </p:childTnLst>
                                </p:cTn>
                              </p:par>
                            </p:childTnLst>
                          </p:cTn>
                        </p:par>
                      </p:childTnLst>
                    </p:cTn>
                  </p:par>
                  <p:par>
                    <p:cTn id="107" fill="hold">
                      <p:stCondLst>
                        <p:cond delay="indefinite"/>
                      </p:stCondLst>
                      <p:childTnLst>
                        <p:par>
                          <p:cTn id="108" fill="hold">
                            <p:stCondLst>
                              <p:cond delay="0"/>
                            </p:stCondLst>
                            <p:childTnLst>
                              <p:par>
                                <p:cTn id="109" presetID="1" presetClass="mediacall" presetSubtype="0" fill="hold" nodeType="clickEffect">
                                  <p:stCondLst>
                                    <p:cond delay="0"/>
                                  </p:stCondLst>
                                  <p:childTnLst>
                                    <p:cmd type="call" cmd="playFrom(0.0)">
                                      <p:cBhvr>
                                        <p:cTn id="110" dur="1890" fill="hold"/>
                                        <p:tgtEl>
                                          <p:spTgt spid="30"/>
                                        </p:tgtEl>
                                      </p:cBhvr>
                                    </p:cmd>
                                  </p:childTnLst>
                                </p:cTn>
                              </p:par>
                            </p:childTnLst>
                          </p:cTn>
                        </p:par>
                      </p:childTnLst>
                    </p:cTn>
                  </p:par>
                  <p:par>
                    <p:cTn id="111" fill="hold">
                      <p:stCondLst>
                        <p:cond delay="indefinite"/>
                      </p:stCondLst>
                      <p:childTnLst>
                        <p:par>
                          <p:cTn id="112" fill="hold">
                            <p:stCondLst>
                              <p:cond delay="0"/>
                            </p:stCondLst>
                            <p:childTnLst>
                              <p:par>
                                <p:cTn id="113" presetID="1" presetClass="mediacall" presetSubtype="0" fill="hold" nodeType="clickEffect">
                                  <p:stCondLst>
                                    <p:cond delay="0"/>
                                  </p:stCondLst>
                                  <p:childTnLst>
                                    <p:cmd type="call" cmd="playFrom(0.0)">
                                      <p:cBhvr>
                                        <p:cTn id="114" dur="1844" fill="hold"/>
                                        <p:tgtEl>
                                          <p:spTgt spid="31"/>
                                        </p:tgtEl>
                                      </p:cBhvr>
                                    </p:cmd>
                                  </p:childTnLst>
                                </p:cTn>
                              </p:par>
                            </p:childTnLst>
                          </p:cTn>
                        </p:par>
                      </p:childTnLst>
                    </p:cTn>
                  </p:par>
                  <p:par>
                    <p:cTn id="115" fill="hold">
                      <p:stCondLst>
                        <p:cond delay="indefinite"/>
                      </p:stCondLst>
                      <p:childTnLst>
                        <p:par>
                          <p:cTn id="116" fill="hold">
                            <p:stCondLst>
                              <p:cond delay="0"/>
                            </p:stCondLst>
                            <p:childTnLst>
                              <p:par>
                                <p:cTn id="117" presetID="1" presetClass="mediacall" presetSubtype="0" fill="hold" nodeType="clickEffect">
                                  <p:stCondLst>
                                    <p:cond delay="0"/>
                                  </p:stCondLst>
                                  <p:childTnLst>
                                    <p:cmd type="call" cmd="playFrom(0.0)">
                                      <p:cBhvr>
                                        <p:cTn id="118" dur="2425" fill="hold"/>
                                        <p:tgtEl>
                                          <p:spTgt spid="32"/>
                                        </p:tgtEl>
                                      </p:cBhvr>
                                    </p:cmd>
                                  </p:childTnLst>
                                </p:cTn>
                              </p:par>
                            </p:childTnLst>
                          </p:cTn>
                        </p:par>
                      </p:childTnLst>
                    </p:cTn>
                  </p:par>
                  <p:par>
                    <p:cTn id="119" fill="hold">
                      <p:stCondLst>
                        <p:cond delay="indefinite"/>
                      </p:stCondLst>
                      <p:childTnLst>
                        <p:par>
                          <p:cTn id="120" fill="hold">
                            <p:stCondLst>
                              <p:cond delay="0"/>
                            </p:stCondLst>
                            <p:childTnLst>
                              <p:par>
                                <p:cTn id="121" presetID="1" presetClass="mediacall" presetSubtype="0" fill="hold" nodeType="clickEffect">
                                  <p:stCondLst>
                                    <p:cond delay="0"/>
                                  </p:stCondLst>
                                  <p:childTnLst>
                                    <p:cmd type="call" cmd="playFrom(0.0)">
                                      <p:cBhvr>
                                        <p:cTn id="122" dur="2136" fill="hold"/>
                                        <p:tgtEl>
                                          <p:spTgt spid="33"/>
                                        </p:tgtEl>
                                      </p:cBhvr>
                                    </p:cmd>
                                  </p:childTnLst>
                                </p:cTn>
                              </p:par>
                            </p:childTnLst>
                          </p:cTn>
                        </p:par>
                      </p:childTnLst>
                    </p:cTn>
                  </p:par>
                  <p:par>
                    <p:cTn id="123" fill="hold">
                      <p:stCondLst>
                        <p:cond delay="indefinite"/>
                      </p:stCondLst>
                      <p:childTnLst>
                        <p:par>
                          <p:cTn id="124" fill="hold">
                            <p:stCondLst>
                              <p:cond delay="0"/>
                            </p:stCondLst>
                            <p:childTnLst>
                              <p:par>
                                <p:cTn id="125" presetID="1" presetClass="mediacall" presetSubtype="0" fill="hold" nodeType="clickEffect">
                                  <p:stCondLst>
                                    <p:cond delay="0"/>
                                  </p:stCondLst>
                                  <p:childTnLst>
                                    <p:cmd type="call" cmd="playFrom(0.0)">
                                      <p:cBhvr>
                                        <p:cTn id="126" dur="1821" fill="hold"/>
                                        <p:tgtEl>
                                          <p:spTgt spid="34"/>
                                        </p:tgtEl>
                                      </p:cBhvr>
                                    </p:cmd>
                                  </p:childTnLst>
                                </p:cTn>
                              </p:par>
                            </p:childTnLst>
                          </p:cTn>
                        </p:par>
                      </p:childTnLst>
                    </p:cTn>
                  </p:par>
                  <p:par>
                    <p:cTn id="127" fill="hold">
                      <p:stCondLst>
                        <p:cond delay="indefinite"/>
                      </p:stCondLst>
                      <p:childTnLst>
                        <p:par>
                          <p:cTn id="128" fill="hold">
                            <p:stCondLst>
                              <p:cond delay="0"/>
                            </p:stCondLst>
                            <p:childTnLst>
                              <p:par>
                                <p:cTn id="129" presetID="1" presetClass="mediacall" presetSubtype="0" fill="hold" nodeType="clickEffect">
                                  <p:stCondLst>
                                    <p:cond delay="0"/>
                                  </p:stCondLst>
                                  <p:childTnLst>
                                    <p:cmd type="call" cmd="playFrom(0.0)">
                                      <p:cBhvr>
                                        <p:cTn id="130" dur="1997" fill="hold"/>
                                        <p:tgtEl>
                                          <p:spTgt spid="35"/>
                                        </p:tgtEl>
                                      </p:cBhvr>
                                    </p:cmd>
                                  </p:childTnLst>
                                </p:cTn>
                              </p:par>
                            </p:childTnLst>
                          </p:cTn>
                        </p:par>
                      </p:childTnLst>
                    </p:cTn>
                  </p:par>
                  <p:par>
                    <p:cTn id="131" fill="hold">
                      <p:stCondLst>
                        <p:cond delay="indefinite"/>
                      </p:stCondLst>
                      <p:childTnLst>
                        <p:par>
                          <p:cTn id="132" fill="hold">
                            <p:stCondLst>
                              <p:cond delay="0"/>
                            </p:stCondLst>
                            <p:childTnLst>
                              <p:par>
                                <p:cTn id="133" presetID="1" presetClass="mediacall" presetSubtype="0" fill="hold" nodeType="clickEffect">
                                  <p:stCondLst>
                                    <p:cond delay="0"/>
                                  </p:stCondLst>
                                  <p:childTnLst>
                                    <p:cmd type="call" cmd="playFrom(0.0)">
                                      <p:cBhvr>
                                        <p:cTn id="134" dur="2159" fill="hold"/>
                                        <p:tgtEl>
                                          <p:spTgt spid="36"/>
                                        </p:tgtEl>
                                      </p:cBhvr>
                                    </p:cmd>
                                  </p:childTnLst>
                                </p:cTn>
                              </p:par>
                            </p:childTnLst>
                          </p:cTn>
                        </p:par>
                      </p:childTnLst>
                    </p:cTn>
                  </p:par>
                  <p:par>
                    <p:cTn id="135" fill="hold">
                      <p:stCondLst>
                        <p:cond delay="indefinite"/>
                      </p:stCondLst>
                      <p:childTnLst>
                        <p:par>
                          <p:cTn id="136" fill="hold">
                            <p:stCondLst>
                              <p:cond delay="0"/>
                            </p:stCondLst>
                            <p:childTnLst>
                              <p:par>
                                <p:cTn id="137" presetID="1" presetClass="mediacall" presetSubtype="0" fill="hold" nodeType="clickEffect">
                                  <p:stCondLst>
                                    <p:cond delay="0"/>
                                  </p:stCondLst>
                                  <p:childTnLst>
                                    <p:cmd type="call" cmd="playFrom(0.0)">
                                      <p:cBhvr>
                                        <p:cTn id="138" dur="1973" fill="hold"/>
                                        <p:tgtEl>
                                          <p:spTgt spid="37"/>
                                        </p:tgtEl>
                                      </p:cBhvr>
                                    </p:cmd>
                                  </p:childTnLst>
                                </p:cTn>
                              </p:par>
                            </p:childTnLst>
                          </p:cTn>
                        </p:par>
                      </p:childTnLst>
                    </p:cTn>
                  </p:par>
                  <p:par>
                    <p:cTn id="139" fill="hold">
                      <p:stCondLst>
                        <p:cond delay="indefinite"/>
                      </p:stCondLst>
                      <p:childTnLst>
                        <p:par>
                          <p:cTn id="140" fill="hold">
                            <p:stCondLst>
                              <p:cond delay="0"/>
                            </p:stCondLst>
                            <p:childTnLst>
                              <p:par>
                                <p:cTn id="141" presetID="1" presetClass="mediacall" presetSubtype="0" fill="hold" nodeType="clickEffect">
                                  <p:stCondLst>
                                    <p:cond delay="0"/>
                                  </p:stCondLst>
                                  <p:childTnLst>
                                    <p:cmd type="call" cmd="playFrom(0.0)">
                                      <p:cBhvr>
                                        <p:cTn id="142" dur="2090" fill="hold"/>
                                        <p:tgtEl>
                                          <p:spTgt spid="38"/>
                                        </p:tgtEl>
                                      </p:cBhvr>
                                    </p:cmd>
                                  </p:childTnLst>
                                </p:cTn>
                              </p:par>
                            </p:childTnLst>
                          </p:cTn>
                        </p:par>
                      </p:childTnLst>
                    </p:cTn>
                  </p:par>
                  <p:par>
                    <p:cTn id="143" fill="hold">
                      <p:stCondLst>
                        <p:cond delay="indefinite"/>
                      </p:stCondLst>
                      <p:childTnLst>
                        <p:par>
                          <p:cTn id="144" fill="hold">
                            <p:stCondLst>
                              <p:cond delay="0"/>
                            </p:stCondLst>
                            <p:childTnLst>
                              <p:par>
                                <p:cTn id="145" presetID="1" presetClass="mediacall" presetSubtype="0" fill="hold" nodeType="clickEffect">
                                  <p:stCondLst>
                                    <p:cond delay="0"/>
                                  </p:stCondLst>
                                  <p:childTnLst>
                                    <p:cmd type="call" cmd="playFrom(0.0)">
                                      <p:cBhvr>
                                        <p:cTn id="146" dur="20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7" fill="remove" display="0">
                  <p:stCondLst>
                    <p:cond delay="indefinite"/>
                  </p:stCondLst>
                  <p:endCondLst>
                    <p:cond evt="onStopAudio" delay="0">
                      <p:tgtEl>
                        <p:sldTgt/>
                      </p:tgtEl>
                    </p:cond>
                  </p:endCondLst>
                </p:cTn>
                <p:tgtEl>
                  <p:spTgt spid="4"/>
                </p:tgtEl>
              </p:cMediaNode>
            </p:audio>
            <p:audio>
              <p:cMediaNode vol="80000">
                <p:cTn id="148" fill="hold" display="0">
                  <p:stCondLst>
                    <p:cond delay="indefinite"/>
                  </p:stCondLst>
                  <p:endCondLst>
                    <p:cond evt="onStopAudio" delay="0">
                      <p:tgtEl>
                        <p:sldTgt/>
                      </p:tgtEl>
                    </p:cond>
                  </p:endCondLst>
                </p:cTn>
                <p:tgtEl>
                  <p:spTgt spid="5"/>
                </p:tgtEl>
              </p:cMediaNode>
            </p:audio>
            <p:audio>
              <p:cMediaNode vol="80000">
                <p:cTn id="149" fill="hold" display="0">
                  <p:stCondLst>
                    <p:cond delay="indefinite"/>
                  </p:stCondLst>
                  <p:endCondLst>
                    <p:cond evt="onStopAudio" delay="0">
                      <p:tgtEl>
                        <p:sldTgt/>
                      </p:tgtEl>
                    </p:cond>
                  </p:endCondLst>
                </p:cTn>
                <p:tgtEl>
                  <p:spTgt spid="6"/>
                </p:tgtEl>
              </p:cMediaNode>
            </p:audio>
            <p:audio>
              <p:cMediaNode vol="80000">
                <p:cTn id="150" fill="hold" display="0">
                  <p:stCondLst>
                    <p:cond delay="indefinite"/>
                  </p:stCondLst>
                  <p:endCondLst>
                    <p:cond evt="onStopAudio" delay="0">
                      <p:tgtEl>
                        <p:sldTgt/>
                      </p:tgtEl>
                    </p:cond>
                  </p:endCondLst>
                </p:cTn>
                <p:tgtEl>
                  <p:spTgt spid="7"/>
                </p:tgtEl>
              </p:cMediaNode>
            </p:audio>
            <p:audio>
              <p:cMediaNode vol="80000">
                <p:cTn id="151" fill="hold" display="0">
                  <p:stCondLst>
                    <p:cond delay="indefinite"/>
                  </p:stCondLst>
                  <p:endCondLst>
                    <p:cond evt="onStopAudio" delay="0">
                      <p:tgtEl>
                        <p:sldTgt/>
                      </p:tgtEl>
                    </p:cond>
                  </p:endCondLst>
                </p:cTn>
                <p:tgtEl>
                  <p:spTgt spid="8"/>
                </p:tgtEl>
              </p:cMediaNode>
            </p:audio>
            <p:audio>
              <p:cMediaNode vol="80000">
                <p:cTn id="152" fill="hold" display="0">
                  <p:stCondLst>
                    <p:cond delay="indefinite"/>
                  </p:stCondLst>
                  <p:endCondLst>
                    <p:cond evt="onStopAudio" delay="0">
                      <p:tgtEl>
                        <p:sldTgt/>
                      </p:tgtEl>
                    </p:cond>
                  </p:endCondLst>
                </p:cTn>
                <p:tgtEl>
                  <p:spTgt spid="9"/>
                </p:tgtEl>
              </p:cMediaNode>
            </p:audio>
            <p:audio>
              <p:cMediaNode vol="80000">
                <p:cTn id="153" fill="hold" display="0">
                  <p:stCondLst>
                    <p:cond delay="indefinite"/>
                  </p:stCondLst>
                  <p:endCondLst>
                    <p:cond evt="onStopAudio" delay="0">
                      <p:tgtEl>
                        <p:sldTgt/>
                      </p:tgtEl>
                    </p:cond>
                  </p:endCondLst>
                </p:cTn>
                <p:tgtEl>
                  <p:spTgt spid="10"/>
                </p:tgtEl>
              </p:cMediaNode>
            </p:audio>
            <p:audio>
              <p:cMediaNode vol="80000">
                <p:cTn id="154" fill="hold" display="0">
                  <p:stCondLst>
                    <p:cond delay="indefinite"/>
                  </p:stCondLst>
                  <p:endCondLst>
                    <p:cond evt="onStopAudio" delay="0">
                      <p:tgtEl>
                        <p:sldTgt/>
                      </p:tgtEl>
                    </p:cond>
                  </p:endCondLst>
                </p:cTn>
                <p:tgtEl>
                  <p:spTgt spid="11"/>
                </p:tgtEl>
              </p:cMediaNode>
            </p:audio>
            <p:audio>
              <p:cMediaNode vol="80000">
                <p:cTn id="155" fill="hold" display="0">
                  <p:stCondLst>
                    <p:cond delay="indefinite"/>
                  </p:stCondLst>
                  <p:endCondLst>
                    <p:cond evt="onStopAudio" delay="0">
                      <p:tgtEl>
                        <p:sldTgt/>
                      </p:tgtEl>
                    </p:cond>
                  </p:endCondLst>
                </p:cTn>
                <p:tgtEl>
                  <p:spTgt spid="12"/>
                </p:tgtEl>
              </p:cMediaNode>
            </p:audio>
            <p:audio>
              <p:cMediaNode vol="80000">
                <p:cTn id="156" fill="hold" display="0">
                  <p:stCondLst>
                    <p:cond delay="indefinite"/>
                  </p:stCondLst>
                  <p:endCondLst>
                    <p:cond evt="onStopAudio" delay="0">
                      <p:tgtEl>
                        <p:sldTgt/>
                      </p:tgtEl>
                    </p:cond>
                  </p:endCondLst>
                </p:cTn>
                <p:tgtEl>
                  <p:spTgt spid="13"/>
                </p:tgtEl>
              </p:cMediaNode>
            </p:audio>
            <p:audio>
              <p:cMediaNode vol="80000">
                <p:cTn id="157" fill="hold" display="0">
                  <p:stCondLst>
                    <p:cond delay="indefinite"/>
                  </p:stCondLst>
                  <p:endCondLst>
                    <p:cond evt="onStopAudio" delay="0">
                      <p:tgtEl>
                        <p:sldTgt/>
                      </p:tgtEl>
                    </p:cond>
                  </p:endCondLst>
                </p:cTn>
                <p:tgtEl>
                  <p:spTgt spid="14"/>
                </p:tgtEl>
              </p:cMediaNode>
            </p:audio>
            <p:audio>
              <p:cMediaNode vol="80000">
                <p:cTn id="158" fill="hold" display="0">
                  <p:stCondLst>
                    <p:cond delay="indefinite"/>
                  </p:stCondLst>
                  <p:endCondLst>
                    <p:cond evt="onStopAudio" delay="0">
                      <p:tgtEl>
                        <p:sldTgt/>
                      </p:tgtEl>
                    </p:cond>
                  </p:endCondLst>
                </p:cTn>
                <p:tgtEl>
                  <p:spTgt spid="15"/>
                </p:tgtEl>
              </p:cMediaNode>
            </p:audio>
            <p:audio>
              <p:cMediaNode vol="80000">
                <p:cTn id="159" fill="hold" display="0">
                  <p:stCondLst>
                    <p:cond delay="indefinite"/>
                  </p:stCondLst>
                  <p:endCondLst>
                    <p:cond evt="onStopAudio" delay="0">
                      <p:tgtEl>
                        <p:sldTgt/>
                      </p:tgtEl>
                    </p:cond>
                  </p:endCondLst>
                </p:cTn>
                <p:tgtEl>
                  <p:spTgt spid="16"/>
                </p:tgtEl>
              </p:cMediaNode>
            </p:audio>
            <p:audio>
              <p:cMediaNode vol="80000">
                <p:cTn id="160" fill="hold" display="0">
                  <p:stCondLst>
                    <p:cond delay="indefinite"/>
                  </p:stCondLst>
                  <p:endCondLst>
                    <p:cond evt="onStopAudio" delay="0">
                      <p:tgtEl>
                        <p:sldTgt/>
                      </p:tgtEl>
                    </p:cond>
                  </p:endCondLst>
                </p:cTn>
                <p:tgtEl>
                  <p:spTgt spid="17"/>
                </p:tgtEl>
              </p:cMediaNode>
            </p:audio>
            <p:audio>
              <p:cMediaNode vol="80000">
                <p:cTn id="161" fill="hold" display="0">
                  <p:stCondLst>
                    <p:cond delay="indefinite"/>
                  </p:stCondLst>
                  <p:endCondLst>
                    <p:cond evt="onStopAudio" delay="0">
                      <p:tgtEl>
                        <p:sldTgt/>
                      </p:tgtEl>
                    </p:cond>
                  </p:endCondLst>
                </p:cTn>
                <p:tgtEl>
                  <p:spTgt spid="18"/>
                </p:tgtEl>
              </p:cMediaNode>
            </p:audio>
            <p:audio>
              <p:cMediaNode vol="80000">
                <p:cTn id="162" fill="hold" display="0">
                  <p:stCondLst>
                    <p:cond delay="indefinite"/>
                  </p:stCondLst>
                  <p:endCondLst>
                    <p:cond evt="onStopAudio" delay="0">
                      <p:tgtEl>
                        <p:sldTgt/>
                      </p:tgtEl>
                    </p:cond>
                  </p:endCondLst>
                </p:cTn>
                <p:tgtEl>
                  <p:spTgt spid="19"/>
                </p:tgtEl>
              </p:cMediaNode>
            </p:audio>
            <p:audio>
              <p:cMediaNode vol="80000">
                <p:cTn id="163" fill="hold" display="0">
                  <p:stCondLst>
                    <p:cond delay="indefinite"/>
                  </p:stCondLst>
                  <p:endCondLst>
                    <p:cond evt="onStopAudio" delay="0">
                      <p:tgtEl>
                        <p:sldTgt/>
                      </p:tgtEl>
                    </p:cond>
                  </p:endCondLst>
                </p:cTn>
                <p:tgtEl>
                  <p:spTgt spid="20"/>
                </p:tgtEl>
              </p:cMediaNode>
            </p:audio>
            <p:audio>
              <p:cMediaNode vol="80000">
                <p:cTn id="164" fill="hold" display="0">
                  <p:stCondLst>
                    <p:cond delay="indefinite"/>
                  </p:stCondLst>
                  <p:endCondLst>
                    <p:cond evt="onStopAudio" delay="0">
                      <p:tgtEl>
                        <p:sldTgt/>
                      </p:tgtEl>
                    </p:cond>
                  </p:endCondLst>
                </p:cTn>
                <p:tgtEl>
                  <p:spTgt spid="21"/>
                </p:tgtEl>
              </p:cMediaNode>
            </p:audio>
            <p:audio>
              <p:cMediaNode vol="80000">
                <p:cTn id="165" fill="hold" display="0">
                  <p:stCondLst>
                    <p:cond delay="indefinite"/>
                  </p:stCondLst>
                  <p:endCondLst>
                    <p:cond evt="onStopAudio" delay="0">
                      <p:tgtEl>
                        <p:sldTgt/>
                      </p:tgtEl>
                    </p:cond>
                  </p:endCondLst>
                </p:cTn>
                <p:tgtEl>
                  <p:spTgt spid="22"/>
                </p:tgtEl>
              </p:cMediaNode>
            </p:audio>
            <p:audio>
              <p:cMediaNode vol="80000">
                <p:cTn id="166" fill="hold" display="0">
                  <p:stCondLst>
                    <p:cond delay="indefinite"/>
                  </p:stCondLst>
                  <p:endCondLst>
                    <p:cond evt="onStopAudio" delay="0">
                      <p:tgtEl>
                        <p:sldTgt/>
                      </p:tgtEl>
                    </p:cond>
                  </p:endCondLst>
                </p:cTn>
                <p:tgtEl>
                  <p:spTgt spid="23"/>
                </p:tgtEl>
              </p:cMediaNode>
            </p:audio>
            <p:audio>
              <p:cMediaNode vol="80000">
                <p:cTn id="167" fill="hold" display="0">
                  <p:stCondLst>
                    <p:cond delay="indefinite"/>
                  </p:stCondLst>
                  <p:endCondLst>
                    <p:cond evt="onStopAudio" delay="0">
                      <p:tgtEl>
                        <p:sldTgt/>
                      </p:tgtEl>
                    </p:cond>
                  </p:endCondLst>
                </p:cTn>
                <p:tgtEl>
                  <p:spTgt spid="24"/>
                </p:tgtEl>
              </p:cMediaNode>
            </p:audio>
            <p:audio>
              <p:cMediaNode vol="80000">
                <p:cTn id="168" fill="hold" display="0">
                  <p:stCondLst>
                    <p:cond delay="indefinite"/>
                  </p:stCondLst>
                  <p:endCondLst>
                    <p:cond evt="onStopAudio" delay="0">
                      <p:tgtEl>
                        <p:sldTgt/>
                      </p:tgtEl>
                    </p:cond>
                  </p:endCondLst>
                </p:cTn>
                <p:tgtEl>
                  <p:spTgt spid="25"/>
                </p:tgtEl>
              </p:cMediaNode>
            </p:audio>
            <p:audio>
              <p:cMediaNode vol="80000">
                <p:cTn id="169" fill="hold" display="0">
                  <p:stCondLst>
                    <p:cond delay="indefinite"/>
                  </p:stCondLst>
                  <p:endCondLst>
                    <p:cond evt="onStopAudio" delay="0">
                      <p:tgtEl>
                        <p:sldTgt/>
                      </p:tgtEl>
                    </p:cond>
                  </p:endCondLst>
                </p:cTn>
                <p:tgtEl>
                  <p:spTgt spid="26"/>
                </p:tgtEl>
              </p:cMediaNode>
            </p:audio>
            <p:audio>
              <p:cMediaNode vol="80000">
                <p:cTn id="170" fill="hold" display="0">
                  <p:stCondLst>
                    <p:cond delay="indefinite"/>
                  </p:stCondLst>
                  <p:endCondLst>
                    <p:cond evt="onStopAudio" delay="0">
                      <p:tgtEl>
                        <p:sldTgt/>
                      </p:tgtEl>
                    </p:cond>
                  </p:endCondLst>
                </p:cTn>
                <p:tgtEl>
                  <p:spTgt spid="27"/>
                </p:tgtEl>
              </p:cMediaNode>
            </p:audio>
            <p:audio>
              <p:cMediaNode vol="80000">
                <p:cTn id="171" fill="hold" display="0">
                  <p:stCondLst>
                    <p:cond delay="indefinite"/>
                  </p:stCondLst>
                  <p:endCondLst>
                    <p:cond evt="onStopAudio" delay="0">
                      <p:tgtEl>
                        <p:sldTgt/>
                      </p:tgtEl>
                    </p:cond>
                  </p:endCondLst>
                </p:cTn>
                <p:tgtEl>
                  <p:spTgt spid="28"/>
                </p:tgtEl>
              </p:cMediaNode>
            </p:audio>
            <p:audio>
              <p:cMediaNode vol="80000">
                <p:cTn id="172" fill="hold" display="0">
                  <p:stCondLst>
                    <p:cond delay="indefinite"/>
                  </p:stCondLst>
                  <p:endCondLst>
                    <p:cond evt="onStopAudio" delay="0">
                      <p:tgtEl>
                        <p:sldTgt/>
                      </p:tgtEl>
                    </p:cond>
                  </p:endCondLst>
                </p:cTn>
                <p:tgtEl>
                  <p:spTgt spid="29"/>
                </p:tgtEl>
              </p:cMediaNode>
            </p:audio>
            <p:audio>
              <p:cMediaNode vol="80000">
                <p:cTn id="173" fill="hold" display="0">
                  <p:stCondLst>
                    <p:cond delay="indefinite"/>
                  </p:stCondLst>
                  <p:endCondLst>
                    <p:cond evt="onStopAudio" delay="0">
                      <p:tgtEl>
                        <p:sldTgt/>
                      </p:tgtEl>
                    </p:cond>
                  </p:endCondLst>
                </p:cTn>
                <p:tgtEl>
                  <p:spTgt spid="30"/>
                </p:tgtEl>
              </p:cMediaNode>
            </p:audio>
            <p:audio>
              <p:cMediaNode vol="80000">
                <p:cTn id="174" fill="hold" display="0">
                  <p:stCondLst>
                    <p:cond delay="indefinite"/>
                  </p:stCondLst>
                  <p:endCondLst>
                    <p:cond evt="onStopAudio" delay="0">
                      <p:tgtEl>
                        <p:sldTgt/>
                      </p:tgtEl>
                    </p:cond>
                  </p:endCondLst>
                </p:cTn>
                <p:tgtEl>
                  <p:spTgt spid="31"/>
                </p:tgtEl>
              </p:cMediaNode>
            </p:audio>
            <p:audio>
              <p:cMediaNode vol="80000">
                <p:cTn id="175" fill="hold" display="0">
                  <p:stCondLst>
                    <p:cond delay="indefinite"/>
                  </p:stCondLst>
                  <p:endCondLst>
                    <p:cond evt="onStopAudio" delay="0">
                      <p:tgtEl>
                        <p:sldTgt/>
                      </p:tgtEl>
                    </p:cond>
                  </p:endCondLst>
                </p:cTn>
                <p:tgtEl>
                  <p:spTgt spid="32"/>
                </p:tgtEl>
              </p:cMediaNode>
            </p:audio>
            <p:audio>
              <p:cMediaNode vol="80000">
                <p:cTn id="176" fill="hold" display="0">
                  <p:stCondLst>
                    <p:cond delay="indefinite"/>
                  </p:stCondLst>
                  <p:endCondLst>
                    <p:cond evt="onStopAudio" delay="0">
                      <p:tgtEl>
                        <p:sldTgt/>
                      </p:tgtEl>
                    </p:cond>
                  </p:endCondLst>
                </p:cTn>
                <p:tgtEl>
                  <p:spTgt spid="33"/>
                </p:tgtEl>
              </p:cMediaNode>
            </p:audio>
            <p:audio>
              <p:cMediaNode vol="80000">
                <p:cTn id="177" fill="hold" display="0">
                  <p:stCondLst>
                    <p:cond delay="indefinite"/>
                  </p:stCondLst>
                  <p:endCondLst>
                    <p:cond evt="onStopAudio" delay="0">
                      <p:tgtEl>
                        <p:sldTgt/>
                      </p:tgtEl>
                    </p:cond>
                  </p:endCondLst>
                </p:cTn>
                <p:tgtEl>
                  <p:spTgt spid="34"/>
                </p:tgtEl>
              </p:cMediaNode>
            </p:audio>
            <p:audio>
              <p:cMediaNode vol="80000">
                <p:cTn id="178" fill="hold" display="0">
                  <p:stCondLst>
                    <p:cond delay="indefinite"/>
                  </p:stCondLst>
                  <p:endCondLst>
                    <p:cond evt="onStopAudio" delay="0">
                      <p:tgtEl>
                        <p:sldTgt/>
                      </p:tgtEl>
                    </p:cond>
                  </p:endCondLst>
                </p:cTn>
                <p:tgtEl>
                  <p:spTgt spid="35"/>
                </p:tgtEl>
              </p:cMediaNode>
            </p:audio>
            <p:audio>
              <p:cMediaNode vol="80000">
                <p:cTn id="179" fill="hold" display="0">
                  <p:stCondLst>
                    <p:cond delay="indefinite"/>
                  </p:stCondLst>
                  <p:endCondLst>
                    <p:cond evt="onStopAudio" delay="0">
                      <p:tgtEl>
                        <p:sldTgt/>
                      </p:tgtEl>
                    </p:cond>
                  </p:endCondLst>
                </p:cTn>
                <p:tgtEl>
                  <p:spTgt spid="36"/>
                </p:tgtEl>
              </p:cMediaNode>
            </p:audio>
            <p:audio>
              <p:cMediaNode vol="80000">
                <p:cTn id="180" fill="hold" display="0">
                  <p:stCondLst>
                    <p:cond delay="indefinite"/>
                  </p:stCondLst>
                  <p:endCondLst>
                    <p:cond evt="onStopAudio" delay="0">
                      <p:tgtEl>
                        <p:sldTgt/>
                      </p:tgtEl>
                    </p:cond>
                  </p:endCondLst>
                </p:cTn>
                <p:tgtEl>
                  <p:spTgt spid="37"/>
                </p:tgtEl>
              </p:cMediaNode>
            </p:audio>
            <p:audio>
              <p:cMediaNode vol="80000">
                <p:cTn id="181" fill="hold" display="0">
                  <p:stCondLst>
                    <p:cond delay="indefinite"/>
                  </p:stCondLst>
                  <p:endCondLst>
                    <p:cond evt="onStopAudio" delay="0">
                      <p:tgtEl>
                        <p:sldTgt/>
                      </p:tgtEl>
                    </p:cond>
                  </p:endCondLst>
                </p:cTn>
                <p:tgtEl>
                  <p:spTgt spid="38"/>
                </p:tgtEl>
              </p:cMediaNode>
            </p:audio>
            <p:audio>
              <p:cMediaNode vol="80000">
                <p:cTn id="182"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è bè">
            <a:hlinkClick r:id="" action="ppaction://media"/>
            <a:extLst>
              <a:ext uri="{FF2B5EF4-FFF2-40B4-BE49-F238E27FC236}">
                <a16:creationId xmlns:a16="http://schemas.microsoft.com/office/drawing/2014/main" id="{E2346212-D2DD-4411-8C27-2EEA3F1BECF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740568" y="3498334"/>
            <a:ext cx="2400299" cy="727735"/>
          </a:xfrm>
          <a:prstGeom prst="rect">
            <a:avLst/>
          </a:prstGeom>
        </p:spPr>
      </p:pic>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464069"/>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4"/>
            <p:extLst>
              <p:ext uri="{DAA4B4D4-6D71-4841-9C94-3DE7FCFB9230}">
                <p14:media xmlns:p14="http://schemas.microsoft.com/office/powerpoint/2010/main" r:embed="rId3"/>
              </p:ext>
            </p:extLst>
          </p:nvPr>
        </p:nvPicPr>
        <p:blipFill>
          <a:blip r:embed="rId16">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6"/>
            <p:extLst>
              <p:ext uri="{DAA4B4D4-6D71-4841-9C94-3DE7FCFB9230}">
                <p14:media xmlns:p14="http://schemas.microsoft.com/office/powerpoint/2010/main" r:embed="rId5"/>
              </p:ext>
            </p:extLst>
          </p:nvPr>
        </p:nvPicPr>
        <p:blipFill>
          <a:blip r:embed="rId16">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8"/>
            <p:extLst>
              <p:ext uri="{DAA4B4D4-6D71-4841-9C94-3DE7FCFB9230}">
                <p14:media xmlns:p14="http://schemas.microsoft.com/office/powerpoint/2010/main" r:embed="rId7"/>
              </p:ext>
            </p:extLst>
          </p:nvPr>
        </p:nvPicPr>
        <p:blipFill>
          <a:blip r:embed="rId16">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10"/>
            <p:extLst>
              <p:ext uri="{DAA4B4D4-6D71-4841-9C94-3DE7FCFB9230}">
                <p14:media xmlns:p14="http://schemas.microsoft.com/office/powerpoint/2010/main" r:embed="rId9"/>
              </p:ext>
            </p:extLst>
          </p:nvPr>
        </p:nvPicPr>
        <p:blipFill>
          <a:blip r:embed="rId16">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2"/>
            <p:extLst>
              <p:ext uri="{DAA4B4D4-6D71-4841-9C94-3DE7FCFB9230}">
                <p14:media xmlns:p14="http://schemas.microsoft.com/office/powerpoint/2010/main" r:embed="rId11"/>
              </p:ext>
            </p:extLst>
          </p:nvPr>
        </p:nvPicPr>
        <p:blipFill>
          <a:blip r:embed="rId16">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4"/>
            <p:extLst>
              <p:ext uri="{DAA4B4D4-6D71-4841-9C94-3DE7FCFB9230}">
                <p14:media xmlns:p14="http://schemas.microsoft.com/office/powerpoint/2010/main" r:embed="rId13"/>
              </p:ext>
            </p:extLst>
          </p:nvPr>
        </p:nvPicPr>
        <p:blipFill>
          <a:blip r:embed="rId16">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53"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51"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469" fill="hold"/>
                                        <p:tgtEl>
                                          <p:spTgt spid="14"/>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982" fill="hold"/>
                                        <p:tgtEl>
                                          <p:spTgt spid="15"/>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23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remove" display="0">
                  <p:stCondLst>
                    <p:cond delay="indefinite"/>
                  </p:stCondLst>
                  <p:endCondLst>
                    <p:cond evt="onStopAudio" delay="0">
                      <p:tgtEl>
                        <p:sldTgt/>
                      </p:tgtEl>
                    </p:cond>
                  </p:endCondLst>
                </p:cTn>
                <p:tgtEl>
                  <p:spTgt spid="13"/>
                </p:tgtEl>
              </p:cMediaNode>
            </p:audi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2611" fill="hold"/>
                                        <p:tgtEl>
                                          <p:spTgt spid="13"/>
                                        </p:tgtEl>
                                      </p:cBhvr>
                                    </p:cmd>
                                  </p:childTnLst>
                                </p:cTn>
                              </p:par>
                            </p:childTnLst>
                          </p:cTn>
                        </p:par>
                      </p:childTnLst>
                    </p:cTn>
                  </p:par>
                </p:childTnLst>
              </p:cTn>
              <p:nextCondLst>
                <p:cond evt="onClick" delay="0">
                  <p:tgtEl>
                    <p:spTgt spid="6"/>
                  </p:tgtEl>
                </p:cond>
              </p:nextCondLst>
            </p:seq>
            <p:audio>
              <p:cMediaNode vol="80000">
                <p:cTn id="33" fill="hold" display="0">
                  <p:stCondLst>
                    <p:cond delay="indefinite"/>
                  </p:stCondLst>
                  <p:endCondLst>
                    <p:cond evt="onStopAudio" delay="0">
                      <p:tgtEl>
                        <p:sldTgt/>
                      </p:tgtEl>
                    </p:cond>
                  </p:endCondLst>
                </p:cTn>
                <p:tgtEl>
                  <p:spTgt spid="7"/>
                </p:tgtEl>
              </p:cMediaNode>
            </p:audio>
            <p:audio>
              <p:cMediaNode vol="80000">
                <p:cTn id="34" fill="hold" display="0">
                  <p:stCondLst>
                    <p:cond delay="indefinite"/>
                  </p:stCondLst>
                  <p:endCondLst>
                    <p:cond evt="onStopAudio" delay="0">
                      <p:tgtEl>
                        <p:sldTgt/>
                      </p:tgtEl>
                    </p:cond>
                  </p:endCondLst>
                </p:cTn>
                <p:tgtEl>
                  <p:spTgt spid="8"/>
                </p:tgtEl>
              </p:cMediaNode>
            </p:audio>
            <p:audio>
              <p:cMediaNode vol="80000">
                <p:cTn id="35" fill="hold" display="0">
                  <p:stCondLst>
                    <p:cond delay="indefinite"/>
                  </p:stCondLst>
                  <p:endCondLst>
                    <p:cond evt="onStopAudio" delay="0">
                      <p:tgtEl>
                        <p:sldTgt/>
                      </p:tgtEl>
                    </p:cond>
                  </p:endCondLst>
                </p:cTn>
                <p:tgtEl>
                  <p:spTgt spid="9"/>
                </p:tgtEl>
              </p:cMediaNode>
            </p:audio>
            <p:audio>
              <p:cMediaNode vol="80000">
                <p:cTn id="36" fill="hold" display="0">
                  <p:stCondLst>
                    <p:cond delay="indefinite"/>
                  </p:stCondLst>
                  <p:endCondLst>
                    <p:cond evt="onStopAudio" delay="0">
                      <p:tgtEl>
                        <p:sldTgt/>
                      </p:tgtEl>
                    </p:cond>
                  </p:endCondLst>
                </p:cTn>
                <p:tgtEl>
                  <p:spTgt spid="14"/>
                </p:tgtEl>
              </p:cMediaNode>
            </p:audio>
            <p:audio>
              <p:cMediaNode vol="80000">
                <p:cTn id="37" fill="hold" display="0">
                  <p:stCondLst>
                    <p:cond delay="indefinite"/>
                  </p:stCondLst>
                  <p:endCondLst>
                    <p:cond evt="onStopAudio" delay="0">
                      <p:tgtEl>
                        <p:sldTgt/>
                      </p:tgtEl>
                    </p:cond>
                  </p:endCondLst>
                </p:cTn>
                <p:tgtEl>
                  <p:spTgt spid="15"/>
                </p:tgtEl>
              </p:cMediaNode>
            </p:audio>
            <p:audio>
              <p:cMediaNode vol="80000">
                <p:cTn id="38"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3249479"/>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a:t>
            </a:r>
          </a:p>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What letters are new to you or what letters are not English? </a:t>
            </a:r>
          </a:p>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What English letters do not exist in this alphabet? </a:t>
            </a:r>
          </a:p>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What letters are difficult to pronounce? </a:t>
            </a:r>
          </a:p>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52" fill="hold"/>
                                        <p:tgtEl>
                                          <p:spTgt spid="2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2262" fill="hold"/>
                                        <p:tgtEl>
                                          <p:spTgt spid="9"/>
                                        </p:tgtEl>
                                      </p:cBhvr>
                                    </p:cmd>
                                  </p:childTnLst>
                                </p:cTn>
                              </p:par>
                            </p:childTnLst>
                          </p:cTn>
                        </p:par>
                      </p:childTnLst>
                    </p:cTn>
                  </p:par>
                </p:childTnLst>
              </p:cTn>
              <p:nextCondLst>
                <p:cond evt="onClick" delay="0">
                  <p:tgtEl>
                    <p:spTgt spid="9"/>
                  </p:tgtEl>
                </p:cond>
              </p:nextCondLst>
            </p:seq>
            <p:audio>
              <p:cMediaNode vol="80000">
                <p:cTn id="12" fill="remove" display="0">
                  <p:stCondLst>
                    <p:cond delay="indefinite"/>
                  </p:stCondLst>
                  <p:endCondLst>
                    <p:cond evt="onStopAudio" delay="0">
                      <p:tgtEl>
                        <p:sldTgt/>
                      </p:tgtEl>
                    </p:cond>
                  </p:endCondLst>
                </p:cTn>
                <p:tgtEl>
                  <p:spTgt spid="9"/>
                </p:tgtEl>
              </p:cMediaNode>
            </p:audio>
            <p:seq concurrent="1" nextAc="seek">
              <p:cTn id="13" restart="whenNotActive" fill="hold" evtFilter="cancelBubble" nodeType="interactiveSeq">
                <p:stCondLst>
                  <p:cond evt="onClick" delay="0">
                    <p:tgtEl>
                      <p:spTgt spid="14"/>
                    </p:tgtEl>
                  </p:cond>
                </p:stCondLst>
                <p:endSync evt="end" delay="0">
                  <p:rtn val="all"/>
                </p:endSync>
                <p:childTnLst>
                  <p:par>
                    <p:cTn id="14" fill="hold">
                      <p:stCondLst>
                        <p:cond delay="0"/>
                      </p:stCondLst>
                      <p:childTnLst>
                        <p:par>
                          <p:cTn id="15" fill="hold">
                            <p:stCondLst>
                              <p:cond delay="0"/>
                            </p:stCondLst>
                            <p:childTnLst>
                              <p:par>
                                <p:cTn id="16" presetID="31" presetClass="entr" presetSubtype="0" fill="hold" nodeType="clickEffect">
                                  <p:stCondLst>
                                    <p:cond delay="0"/>
                                  </p:stCondLst>
                                  <p:childTnLst>
                                    <p:set>
                                      <p:cBhvr>
                                        <p:cTn id="17" dur="1" fill="hold">
                                          <p:stCondLst>
                                            <p:cond delay="0"/>
                                          </p:stCondLst>
                                        </p:cTn>
                                        <p:tgtEl>
                                          <p:spTgt spid="15">
                                            <p:txEl>
                                              <p:pRg st="0" end="0"/>
                                            </p:txEl>
                                          </p:spTgt>
                                        </p:tgtEl>
                                        <p:attrNameLst>
                                          <p:attrName>style.visibility</p:attrName>
                                        </p:attrNameLst>
                                      </p:cBhvr>
                                      <p:to>
                                        <p:strVal val="visible"/>
                                      </p:to>
                                    </p:set>
                                    <p:anim calcmode="lin" valueType="num">
                                      <p:cBhvr>
                                        <p:cTn id="18" dur="1000" fill="hold"/>
                                        <p:tgtEl>
                                          <p:spTgt spid="15">
                                            <p:txEl>
                                              <p:pRg st="0" end="0"/>
                                            </p:txEl>
                                          </p:spTgt>
                                        </p:tgtEl>
                                        <p:attrNameLst>
                                          <p:attrName>ppt_w</p:attrName>
                                        </p:attrNameLst>
                                      </p:cBhvr>
                                      <p:tavLst>
                                        <p:tav tm="0">
                                          <p:val>
                                            <p:fltVal val="0"/>
                                          </p:val>
                                        </p:tav>
                                        <p:tav tm="100000">
                                          <p:val>
                                            <p:strVal val="#ppt_w"/>
                                          </p:val>
                                        </p:tav>
                                      </p:tavLst>
                                    </p:anim>
                                    <p:anim calcmode="lin" valueType="num">
                                      <p:cBhvr>
                                        <p:cTn id="19" dur="1000" fill="hold"/>
                                        <p:tgtEl>
                                          <p:spTgt spid="15">
                                            <p:txEl>
                                              <p:pRg st="0" end="0"/>
                                            </p:txEl>
                                          </p:spTgt>
                                        </p:tgtEl>
                                        <p:attrNameLst>
                                          <p:attrName>ppt_h</p:attrName>
                                        </p:attrNameLst>
                                      </p:cBhvr>
                                      <p:tavLst>
                                        <p:tav tm="0">
                                          <p:val>
                                            <p:fltVal val="0"/>
                                          </p:val>
                                        </p:tav>
                                        <p:tav tm="100000">
                                          <p:val>
                                            <p:strVal val="#ppt_h"/>
                                          </p:val>
                                        </p:tav>
                                      </p:tavLst>
                                    </p:anim>
                                    <p:anim calcmode="lin" valueType="num">
                                      <p:cBhvr>
                                        <p:cTn id="20" dur="1000" fill="hold"/>
                                        <p:tgtEl>
                                          <p:spTgt spid="15">
                                            <p:txEl>
                                              <p:pRg st="0" end="0"/>
                                            </p:txEl>
                                          </p:spTgt>
                                        </p:tgtEl>
                                        <p:attrNameLst>
                                          <p:attrName>style.rotation</p:attrName>
                                        </p:attrNameLst>
                                      </p:cBhvr>
                                      <p:tavLst>
                                        <p:tav tm="0">
                                          <p:val>
                                            <p:fltVal val="90"/>
                                          </p:val>
                                        </p:tav>
                                        <p:tav tm="100000">
                                          <p:val>
                                            <p:fltVal val="0"/>
                                          </p:val>
                                        </p:tav>
                                      </p:tavLst>
                                    </p:anim>
                                    <p:animEffect transition="in" filter="fade">
                                      <p:cBhvr>
                                        <p:cTn id="21" dur="1000"/>
                                        <p:tgtEl>
                                          <p:spTgt spid="15">
                                            <p:txEl>
                                              <p:pRg st="0" end="0"/>
                                            </p:txEl>
                                          </p:spTgt>
                                        </p:tgtEl>
                                      </p:cBhvr>
                                    </p:animEffect>
                                  </p:childTnLst>
                                </p:cTn>
                              </p:par>
                            </p:childTnLst>
                          </p:cTn>
                        </p:par>
                      </p:childTnLst>
                    </p:cTn>
                  </p:par>
                  <p:par>
                    <p:cTn id="22" fill="hold">
                      <p:stCondLst>
                        <p:cond delay="indefinite"/>
                      </p:stCondLst>
                      <p:childTnLst>
                        <p:par>
                          <p:cTn id="23" fill="hold">
                            <p:stCondLst>
                              <p:cond delay="0"/>
                            </p:stCondLst>
                            <p:childTnLst>
                              <p:par>
                                <p:cTn id="24" presetID="31" presetClass="entr" presetSubtype="0" fill="hold" nodeType="clickEffect">
                                  <p:stCondLst>
                                    <p:cond delay="0"/>
                                  </p:stCondLst>
                                  <p:childTnLst>
                                    <p:set>
                                      <p:cBhvr>
                                        <p:cTn id="25" dur="1" fill="hold">
                                          <p:stCondLst>
                                            <p:cond delay="0"/>
                                          </p:stCondLst>
                                        </p:cTn>
                                        <p:tgtEl>
                                          <p:spTgt spid="15">
                                            <p:txEl>
                                              <p:pRg st="1" end="1"/>
                                            </p:txEl>
                                          </p:spTgt>
                                        </p:tgtEl>
                                        <p:attrNameLst>
                                          <p:attrName>style.visibility</p:attrName>
                                        </p:attrNameLst>
                                      </p:cBhvr>
                                      <p:to>
                                        <p:strVal val="visible"/>
                                      </p:to>
                                    </p:set>
                                    <p:anim calcmode="lin" valueType="num">
                                      <p:cBhvr>
                                        <p:cTn id="26" dur="1000" fill="hold"/>
                                        <p:tgtEl>
                                          <p:spTgt spid="15">
                                            <p:txEl>
                                              <p:pRg st="1" end="1"/>
                                            </p:txEl>
                                          </p:spTgt>
                                        </p:tgtEl>
                                        <p:attrNameLst>
                                          <p:attrName>ppt_w</p:attrName>
                                        </p:attrNameLst>
                                      </p:cBhvr>
                                      <p:tavLst>
                                        <p:tav tm="0">
                                          <p:val>
                                            <p:fltVal val="0"/>
                                          </p:val>
                                        </p:tav>
                                        <p:tav tm="100000">
                                          <p:val>
                                            <p:strVal val="#ppt_w"/>
                                          </p:val>
                                        </p:tav>
                                      </p:tavLst>
                                    </p:anim>
                                    <p:anim calcmode="lin" valueType="num">
                                      <p:cBhvr>
                                        <p:cTn id="27" dur="1000" fill="hold"/>
                                        <p:tgtEl>
                                          <p:spTgt spid="15">
                                            <p:txEl>
                                              <p:pRg st="1" end="1"/>
                                            </p:txEl>
                                          </p:spTgt>
                                        </p:tgtEl>
                                        <p:attrNameLst>
                                          <p:attrName>ppt_h</p:attrName>
                                        </p:attrNameLst>
                                      </p:cBhvr>
                                      <p:tavLst>
                                        <p:tav tm="0">
                                          <p:val>
                                            <p:fltVal val="0"/>
                                          </p:val>
                                        </p:tav>
                                        <p:tav tm="100000">
                                          <p:val>
                                            <p:strVal val="#ppt_h"/>
                                          </p:val>
                                        </p:tav>
                                      </p:tavLst>
                                    </p:anim>
                                    <p:anim calcmode="lin" valueType="num">
                                      <p:cBhvr>
                                        <p:cTn id="28" dur="1000" fill="hold"/>
                                        <p:tgtEl>
                                          <p:spTgt spid="15">
                                            <p:txEl>
                                              <p:pRg st="1" end="1"/>
                                            </p:txEl>
                                          </p:spTgt>
                                        </p:tgtEl>
                                        <p:attrNameLst>
                                          <p:attrName>style.rotation</p:attrName>
                                        </p:attrNameLst>
                                      </p:cBhvr>
                                      <p:tavLst>
                                        <p:tav tm="0">
                                          <p:val>
                                            <p:fltVal val="90"/>
                                          </p:val>
                                        </p:tav>
                                        <p:tav tm="100000">
                                          <p:val>
                                            <p:fltVal val="0"/>
                                          </p:val>
                                        </p:tav>
                                      </p:tavLst>
                                    </p:anim>
                                    <p:animEffect transition="in" filter="fade">
                                      <p:cBhvr>
                                        <p:cTn id="29" dur="1000"/>
                                        <p:tgtEl>
                                          <p:spTgt spid="15">
                                            <p:txEl>
                                              <p:pRg st="1" end="1"/>
                                            </p:txEl>
                                          </p:spTgt>
                                        </p:tgtEl>
                                      </p:cBhvr>
                                    </p:animEffect>
                                  </p:childTnLst>
                                </p:cTn>
                              </p:par>
                            </p:childTnLst>
                          </p:cTn>
                        </p:par>
                      </p:childTnLst>
                    </p:cTn>
                  </p:par>
                  <p:par>
                    <p:cTn id="30" fill="hold">
                      <p:stCondLst>
                        <p:cond delay="indefinite"/>
                      </p:stCondLst>
                      <p:childTnLst>
                        <p:par>
                          <p:cTn id="31" fill="hold">
                            <p:stCondLst>
                              <p:cond delay="0"/>
                            </p:stCondLst>
                            <p:childTnLst>
                              <p:par>
                                <p:cTn id="32" presetID="31" presetClass="entr" presetSubtype="0" fill="hold" nodeType="clickEffect">
                                  <p:stCondLst>
                                    <p:cond delay="0"/>
                                  </p:stCondLst>
                                  <p:childTnLst>
                                    <p:set>
                                      <p:cBhvr>
                                        <p:cTn id="33" dur="1" fill="hold">
                                          <p:stCondLst>
                                            <p:cond delay="0"/>
                                          </p:stCondLst>
                                        </p:cTn>
                                        <p:tgtEl>
                                          <p:spTgt spid="15">
                                            <p:txEl>
                                              <p:pRg st="2" end="2"/>
                                            </p:txEl>
                                          </p:spTgt>
                                        </p:tgtEl>
                                        <p:attrNameLst>
                                          <p:attrName>style.visibility</p:attrName>
                                        </p:attrNameLst>
                                      </p:cBhvr>
                                      <p:to>
                                        <p:strVal val="visible"/>
                                      </p:to>
                                    </p:set>
                                    <p:anim calcmode="lin" valueType="num">
                                      <p:cBhvr>
                                        <p:cTn id="34" dur="1000" fill="hold"/>
                                        <p:tgtEl>
                                          <p:spTgt spid="15">
                                            <p:txEl>
                                              <p:pRg st="2" end="2"/>
                                            </p:txEl>
                                          </p:spTgt>
                                        </p:tgtEl>
                                        <p:attrNameLst>
                                          <p:attrName>ppt_w</p:attrName>
                                        </p:attrNameLst>
                                      </p:cBhvr>
                                      <p:tavLst>
                                        <p:tav tm="0">
                                          <p:val>
                                            <p:fltVal val="0"/>
                                          </p:val>
                                        </p:tav>
                                        <p:tav tm="100000">
                                          <p:val>
                                            <p:strVal val="#ppt_w"/>
                                          </p:val>
                                        </p:tav>
                                      </p:tavLst>
                                    </p:anim>
                                    <p:anim calcmode="lin" valueType="num">
                                      <p:cBhvr>
                                        <p:cTn id="35" dur="1000" fill="hold"/>
                                        <p:tgtEl>
                                          <p:spTgt spid="15">
                                            <p:txEl>
                                              <p:pRg st="2" end="2"/>
                                            </p:txEl>
                                          </p:spTgt>
                                        </p:tgtEl>
                                        <p:attrNameLst>
                                          <p:attrName>ppt_h</p:attrName>
                                        </p:attrNameLst>
                                      </p:cBhvr>
                                      <p:tavLst>
                                        <p:tav tm="0">
                                          <p:val>
                                            <p:fltVal val="0"/>
                                          </p:val>
                                        </p:tav>
                                        <p:tav tm="100000">
                                          <p:val>
                                            <p:strVal val="#ppt_h"/>
                                          </p:val>
                                        </p:tav>
                                      </p:tavLst>
                                    </p:anim>
                                    <p:anim calcmode="lin" valueType="num">
                                      <p:cBhvr>
                                        <p:cTn id="36" dur="1000" fill="hold"/>
                                        <p:tgtEl>
                                          <p:spTgt spid="15">
                                            <p:txEl>
                                              <p:pRg st="2" end="2"/>
                                            </p:txEl>
                                          </p:spTgt>
                                        </p:tgtEl>
                                        <p:attrNameLst>
                                          <p:attrName>style.rotation</p:attrName>
                                        </p:attrNameLst>
                                      </p:cBhvr>
                                      <p:tavLst>
                                        <p:tav tm="0">
                                          <p:val>
                                            <p:fltVal val="90"/>
                                          </p:val>
                                        </p:tav>
                                        <p:tav tm="100000">
                                          <p:val>
                                            <p:fltVal val="0"/>
                                          </p:val>
                                        </p:tav>
                                      </p:tavLst>
                                    </p:anim>
                                    <p:animEffect transition="in" filter="fade">
                                      <p:cBhvr>
                                        <p:cTn id="37" dur="1000"/>
                                        <p:tgtEl>
                                          <p:spTgt spid="15">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31" presetClass="entr" presetSubtype="0" fill="hold" nodeType="clickEffect">
                                  <p:stCondLst>
                                    <p:cond delay="0"/>
                                  </p:stCondLst>
                                  <p:childTnLst>
                                    <p:set>
                                      <p:cBhvr>
                                        <p:cTn id="41" dur="1" fill="hold">
                                          <p:stCondLst>
                                            <p:cond delay="0"/>
                                          </p:stCondLst>
                                        </p:cTn>
                                        <p:tgtEl>
                                          <p:spTgt spid="15">
                                            <p:txEl>
                                              <p:pRg st="3" end="3"/>
                                            </p:txEl>
                                          </p:spTgt>
                                        </p:tgtEl>
                                        <p:attrNameLst>
                                          <p:attrName>style.visibility</p:attrName>
                                        </p:attrNameLst>
                                      </p:cBhvr>
                                      <p:to>
                                        <p:strVal val="visible"/>
                                      </p:to>
                                    </p:set>
                                    <p:anim calcmode="lin" valueType="num">
                                      <p:cBhvr>
                                        <p:cTn id="42" dur="1000" fill="hold"/>
                                        <p:tgtEl>
                                          <p:spTgt spid="15">
                                            <p:txEl>
                                              <p:pRg st="3" end="3"/>
                                            </p:txEl>
                                          </p:spTgt>
                                        </p:tgtEl>
                                        <p:attrNameLst>
                                          <p:attrName>ppt_w</p:attrName>
                                        </p:attrNameLst>
                                      </p:cBhvr>
                                      <p:tavLst>
                                        <p:tav tm="0">
                                          <p:val>
                                            <p:fltVal val="0"/>
                                          </p:val>
                                        </p:tav>
                                        <p:tav tm="100000">
                                          <p:val>
                                            <p:strVal val="#ppt_w"/>
                                          </p:val>
                                        </p:tav>
                                      </p:tavLst>
                                    </p:anim>
                                    <p:anim calcmode="lin" valueType="num">
                                      <p:cBhvr>
                                        <p:cTn id="43" dur="1000" fill="hold"/>
                                        <p:tgtEl>
                                          <p:spTgt spid="15">
                                            <p:txEl>
                                              <p:pRg st="3" end="3"/>
                                            </p:txEl>
                                          </p:spTgt>
                                        </p:tgtEl>
                                        <p:attrNameLst>
                                          <p:attrName>ppt_h</p:attrName>
                                        </p:attrNameLst>
                                      </p:cBhvr>
                                      <p:tavLst>
                                        <p:tav tm="0">
                                          <p:val>
                                            <p:fltVal val="0"/>
                                          </p:val>
                                        </p:tav>
                                        <p:tav tm="100000">
                                          <p:val>
                                            <p:strVal val="#ppt_h"/>
                                          </p:val>
                                        </p:tav>
                                      </p:tavLst>
                                    </p:anim>
                                    <p:anim calcmode="lin" valueType="num">
                                      <p:cBhvr>
                                        <p:cTn id="44" dur="1000" fill="hold"/>
                                        <p:tgtEl>
                                          <p:spTgt spid="15">
                                            <p:txEl>
                                              <p:pRg st="3" end="3"/>
                                            </p:txEl>
                                          </p:spTgt>
                                        </p:tgtEl>
                                        <p:attrNameLst>
                                          <p:attrName>style.rotation</p:attrName>
                                        </p:attrNameLst>
                                      </p:cBhvr>
                                      <p:tavLst>
                                        <p:tav tm="0">
                                          <p:val>
                                            <p:fltVal val="90"/>
                                          </p:val>
                                        </p:tav>
                                        <p:tav tm="100000">
                                          <p:val>
                                            <p:fltVal val="0"/>
                                          </p:val>
                                        </p:tav>
                                      </p:tavLst>
                                    </p:anim>
                                    <p:animEffect transition="in" filter="fade">
                                      <p:cBhvr>
                                        <p:cTn id="45" dur="1000"/>
                                        <p:tgtEl>
                                          <p:spTgt spid="15">
                                            <p:txEl>
                                              <p:pRg st="3" end="3"/>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31" presetClass="entr" presetSubtype="0" fill="hold" nodeType="clickEffect">
                                  <p:stCondLst>
                                    <p:cond delay="0"/>
                                  </p:stCondLst>
                                  <p:childTnLst>
                                    <p:set>
                                      <p:cBhvr>
                                        <p:cTn id="49" dur="1" fill="hold">
                                          <p:stCondLst>
                                            <p:cond delay="0"/>
                                          </p:stCondLst>
                                        </p:cTn>
                                        <p:tgtEl>
                                          <p:spTgt spid="15">
                                            <p:txEl>
                                              <p:pRg st="4" end="4"/>
                                            </p:txEl>
                                          </p:spTgt>
                                        </p:tgtEl>
                                        <p:attrNameLst>
                                          <p:attrName>style.visibility</p:attrName>
                                        </p:attrNameLst>
                                      </p:cBhvr>
                                      <p:to>
                                        <p:strVal val="visible"/>
                                      </p:to>
                                    </p:set>
                                    <p:anim calcmode="lin" valueType="num">
                                      <p:cBhvr>
                                        <p:cTn id="50" dur="1000" fill="hold"/>
                                        <p:tgtEl>
                                          <p:spTgt spid="15">
                                            <p:txEl>
                                              <p:pRg st="4" end="4"/>
                                            </p:txEl>
                                          </p:spTgt>
                                        </p:tgtEl>
                                        <p:attrNameLst>
                                          <p:attrName>ppt_w</p:attrName>
                                        </p:attrNameLst>
                                      </p:cBhvr>
                                      <p:tavLst>
                                        <p:tav tm="0">
                                          <p:val>
                                            <p:fltVal val="0"/>
                                          </p:val>
                                        </p:tav>
                                        <p:tav tm="100000">
                                          <p:val>
                                            <p:strVal val="#ppt_w"/>
                                          </p:val>
                                        </p:tav>
                                      </p:tavLst>
                                    </p:anim>
                                    <p:anim calcmode="lin" valueType="num">
                                      <p:cBhvr>
                                        <p:cTn id="51" dur="1000" fill="hold"/>
                                        <p:tgtEl>
                                          <p:spTgt spid="15">
                                            <p:txEl>
                                              <p:pRg st="4" end="4"/>
                                            </p:txEl>
                                          </p:spTgt>
                                        </p:tgtEl>
                                        <p:attrNameLst>
                                          <p:attrName>ppt_h</p:attrName>
                                        </p:attrNameLst>
                                      </p:cBhvr>
                                      <p:tavLst>
                                        <p:tav tm="0">
                                          <p:val>
                                            <p:fltVal val="0"/>
                                          </p:val>
                                        </p:tav>
                                        <p:tav tm="100000">
                                          <p:val>
                                            <p:strVal val="#ppt_h"/>
                                          </p:val>
                                        </p:tav>
                                      </p:tavLst>
                                    </p:anim>
                                    <p:anim calcmode="lin" valueType="num">
                                      <p:cBhvr>
                                        <p:cTn id="52" dur="1000" fill="hold"/>
                                        <p:tgtEl>
                                          <p:spTgt spid="15">
                                            <p:txEl>
                                              <p:pRg st="4" end="4"/>
                                            </p:txEl>
                                          </p:spTgt>
                                        </p:tgtEl>
                                        <p:attrNameLst>
                                          <p:attrName>style.rotation</p:attrName>
                                        </p:attrNameLst>
                                      </p:cBhvr>
                                      <p:tavLst>
                                        <p:tav tm="0">
                                          <p:val>
                                            <p:fltVal val="90"/>
                                          </p:val>
                                        </p:tav>
                                        <p:tav tm="100000">
                                          <p:val>
                                            <p:fltVal val="0"/>
                                          </p:val>
                                        </p:tav>
                                      </p:tavLst>
                                    </p:anim>
                                    <p:animEffect transition="in" filter="fade">
                                      <p:cBhvr>
                                        <p:cTn id="53" dur="1000"/>
                                        <p:tgtEl>
                                          <p:spTgt spid="15">
                                            <p:txEl>
                                              <p:pRg st="4" end="4"/>
                                            </p:txEl>
                                          </p:spTgt>
                                        </p:tgtEl>
                                      </p:cBhvr>
                                    </p:animEffect>
                                  </p:childTnLst>
                                </p:cTn>
                              </p:par>
                            </p:childTnLst>
                          </p:cTn>
                        </p:par>
                      </p:childTnLst>
                    </p:cTn>
                  </p:par>
                </p:childTnLst>
              </p:cTn>
              <p:nextCondLst>
                <p:cond evt="onClick" delay="0">
                  <p:tgtEl>
                    <p:spTgt spid="14"/>
                  </p:tgtEl>
                </p:cond>
              </p:nextCondLst>
            </p:seq>
            <p:seq concurrent="1" nextAc="seek">
              <p:cTn id="54" restart="whenNotActive" fill="hold" evtFilter="cancelBubble" nodeType="interactiveSeq">
                <p:stCondLst>
                  <p:cond evt="onClick" delay="0">
                    <p:tgtEl>
                      <p:spTgt spid="18"/>
                    </p:tgtEl>
                  </p:cond>
                </p:stCondLst>
                <p:endSync evt="end" delay="0">
                  <p:rtn val="all"/>
                </p:endSync>
                <p:childTnLst>
                  <p:par>
                    <p:cTn id="55" fill="hold">
                      <p:stCondLst>
                        <p:cond delay="0"/>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2123" fill="hold"/>
                                        <p:tgtEl>
                                          <p:spTgt spid="18"/>
                                        </p:tgtEl>
                                      </p:cBhvr>
                                    </p:cmd>
                                  </p:childTnLst>
                                </p:cTn>
                              </p:par>
                            </p:childTnLst>
                          </p:cTn>
                        </p:par>
                      </p:childTnLst>
                    </p:cTn>
                  </p:par>
                </p:childTnLst>
              </p:cTn>
              <p:nextCondLst>
                <p:cond evt="onClick" delay="0">
                  <p:tgtEl>
                    <p:spTgt spid="18"/>
                  </p:tgtEl>
                </p:cond>
              </p:nextCondLst>
            </p:seq>
            <p:audio>
              <p:cMediaNode vol="80000">
                <p:cTn id="59" fill="remove" display="0">
                  <p:stCondLst>
                    <p:cond delay="indefinite"/>
                  </p:stCondLst>
                  <p:endCondLst>
                    <p:cond evt="onStopAudio" delay="0">
                      <p:tgtEl>
                        <p:sldTgt/>
                      </p:tgtEl>
                    </p:cond>
                  </p:endCondLst>
                </p:cTn>
                <p:tgtEl>
                  <p:spTgt spid="18"/>
                </p:tgtEl>
              </p:cMediaNode>
            </p:audio>
            <p:seq concurrent="1" nextAc="seek">
              <p:cTn id="60" restart="whenNotActive" fill="hold" evtFilter="cancelBubble" nodeType="interactiveSeq">
                <p:stCondLst>
                  <p:cond evt="onClick" delay="0">
                    <p:tgtEl>
                      <p:spTgt spid="19"/>
                    </p:tgtEl>
                  </p:cond>
                </p:stCondLst>
                <p:endSync evt="end" delay="0">
                  <p:rtn val="all"/>
                </p:endSync>
                <p:childTnLst>
                  <p:par>
                    <p:cTn id="61" fill="hold">
                      <p:stCondLst>
                        <p:cond delay="0"/>
                      </p:stCondLst>
                      <p:childTnLst>
                        <p:par>
                          <p:cTn id="62" fill="hold">
                            <p:stCondLst>
                              <p:cond delay="0"/>
                            </p:stCondLst>
                            <p:childTnLst>
                              <p:par>
                                <p:cTn id="63" presetID="1" presetClass="mediacall" presetSubtype="0" fill="hold" nodeType="clickEffect">
                                  <p:stCondLst>
                                    <p:cond delay="0"/>
                                  </p:stCondLst>
                                  <p:childTnLst>
                                    <p:cmd type="call" cmd="playFrom(0.0)">
                                      <p:cBhvr>
                                        <p:cTn id="64" dur="2587" fill="hold"/>
                                        <p:tgtEl>
                                          <p:spTgt spid="19"/>
                                        </p:tgtEl>
                                      </p:cBhvr>
                                    </p:cmd>
                                  </p:childTnLst>
                                </p:cTn>
                              </p:par>
                            </p:childTnLst>
                          </p:cTn>
                        </p:par>
                      </p:childTnLst>
                    </p:cTn>
                  </p:par>
                </p:childTnLst>
              </p:cTn>
              <p:nextCondLst>
                <p:cond evt="onClick" delay="0">
                  <p:tgtEl>
                    <p:spTgt spid="19"/>
                  </p:tgtEl>
                </p:cond>
              </p:nextCondLst>
            </p:seq>
            <p:audio>
              <p:cMediaNode vol="80000">
                <p:cTn id="65" fill="remove" display="0">
                  <p:stCondLst>
                    <p:cond delay="indefinite"/>
                  </p:stCondLst>
                  <p:endCondLst>
                    <p:cond evt="onStopAudio" delay="0">
                      <p:tgtEl>
                        <p:sldTgt/>
                      </p:tgtEl>
                    </p:cond>
                  </p:endCondLst>
                </p:cTn>
                <p:tgtEl>
                  <p:spTgt spid="19"/>
                </p:tgtEl>
              </p:cMediaNode>
            </p:audio>
            <p:audio>
              <p:cMediaNode vol="80000">
                <p:cTn id="66" fill="remove" display="0">
                  <p:stCondLst>
                    <p:cond delay="indefinite"/>
                  </p:stCondLst>
                  <p:endCondLst>
                    <p:cond evt="onStopAudio" delay="0">
                      <p:tgtEl>
                        <p:sldTgt/>
                      </p:tgtEl>
                    </p:cond>
                  </p:endCondLst>
                </p:cTn>
                <p:tgtEl>
                  <p:spTgt spid="23"/>
                </p:tgtEl>
              </p:cMediaNode>
            </p:audio>
            <p:seq concurrent="1" nextAc="seek">
              <p:cTn id="67" restart="whenNotActive" fill="hold" evtFilter="cancelBubble" nodeType="interactiveSeq">
                <p:stCondLst>
                  <p:cond evt="onClick" delay="0">
                    <p:tgtEl>
                      <p:spTgt spid="20"/>
                    </p:tgtEl>
                  </p:cond>
                </p:stCondLst>
                <p:endSync evt="end" delay="0">
                  <p:rtn val="all"/>
                </p:endSync>
                <p:childTnLst>
                  <p:par>
                    <p:cTn id="68" fill="hold">
                      <p:stCondLst>
                        <p:cond delay="0"/>
                      </p:stCondLst>
                      <p:childTnLst>
                        <p:par>
                          <p:cTn id="69" fill="hold">
                            <p:stCondLst>
                              <p:cond delay="0"/>
                            </p:stCondLst>
                            <p:childTnLst>
                              <p:par>
                                <p:cTn id="70" presetID="1" presetClass="mediacall" presetSubtype="0" fill="hold" nodeType="clickEffect">
                                  <p:stCondLst>
                                    <p:cond delay="0"/>
                                  </p:stCondLst>
                                  <p:childTnLst>
                                    <p:cmd type="call" cmd="playFrom(0.0)">
                                      <p:cBhvr>
                                        <p:cTn id="71" dur="1718" fill="hold"/>
                                        <p:tgtEl>
                                          <p:spTgt spid="20"/>
                                        </p:tgtEl>
                                      </p:cBhvr>
                                    </p:cmd>
                                  </p:childTnLst>
                                </p:cTn>
                              </p:par>
                            </p:childTnLst>
                          </p:cTn>
                        </p:par>
                      </p:childTnLst>
                    </p:cTn>
                  </p:par>
                </p:childTnLst>
              </p:cTn>
              <p:nextCondLst>
                <p:cond evt="onClick" delay="0">
                  <p:tgtEl>
                    <p:spTgt spid="20"/>
                  </p:tgtEl>
                </p:cond>
              </p:nextCondLst>
            </p:seq>
            <p:audio>
              <p:cMediaNode vol="80000">
                <p:cTn id="72" fill="remove" display="0">
                  <p:stCondLst>
                    <p:cond delay="indefinite"/>
                  </p:stCondLst>
                  <p:endCondLst>
                    <p:cond evt="onStopAudio" delay="0">
                      <p:tgtEl>
                        <p:sldTgt/>
                      </p:tgtEl>
                    </p:cond>
                  </p:endCondLst>
                </p:cTn>
                <p:tgtEl>
                  <p:spTgt spid="20"/>
                </p:tgtEl>
              </p:cMediaNode>
            </p:audio>
            <p:seq concurrent="1" nextAc="seek">
              <p:cTn id="73" restart="whenNotActive" fill="hold" evtFilter="cancelBubble" nodeType="interactiveSeq">
                <p:stCondLst>
                  <p:cond evt="onClick" delay="0">
                    <p:tgtEl>
                      <p:spTgt spid="21"/>
                    </p:tgtEl>
                  </p:cond>
                </p:stCondLst>
                <p:endSync evt="end" delay="0">
                  <p:rtn val="all"/>
                </p:endSync>
                <p:childTnLst>
                  <p:par>
                    <p:cTn id="74" fill="hold">
                      <p:stCondLst>
                        <p:cond delay="0"/>
                      </p:stCondLst>
                      <p:childTnLst>
                        <p:par>
                          <p:cTn id="75" fill="hold">
                            <p:stCondLst>
                              <p:cond delay="0"/>
                            </p:stCondLst>
                            <p:childTnLst>
                              <p:par>
                                <p:cTn id="76" presetID="1" presetClass="mediacall" presetSubtype="0" fill="hold" nodeType="clickEffect">
                                  <p:stCondLst>
                                    <p:cond delay="0"/>
                                  </p:stCondLst>
                                  <p:childTnLst>
                                    <p:cmd type="call" cmd="playFrom(0.0)">
                                      <p:cBhvr>
                                        <p:cTn id="77" dur="2912" fill="hold"/>
                                        <p:tgtEl>
                                          <p:spTgt spid="21"/>
                                        </p:tgtEl>
                                      </p:cBhvr>
                                    </p:cmd>
                                  </p:childTnLst>
                                </p:cTn>
                              </p:par>
                            </p:childTnLst>
                          </p:cTn>
                        </p:par>
                      </p:childTnLst>
                    </p:cTn>
                  </p:par>
                </p:childTnLst>
              </p:cTn>
              <p:nextCondLst>
                <p:cond evt="onClick" delay="0">
                  <p:tgtEl>
                    <p:spTgt spid="21"/>
                  </p:tgtEl>
                </p:cond>
              </p:nextCondLst>
            </p:seq>
            <p:audio>
              <p:cMediaNode vol="80000">
                <p:cTn id="78" fill="remove" display="0">
                  <p:stCondLst>
                    <p:cond delay="indefinite"/>
                  </p:stCondLst>
                  <p:endCondLst>
                    <p:cond evt="onStopAudio" delay="0">
                      <p:tgtEl>
                        <p:sldTgt/>
                      </p:tgtEl>
                    </p:cond>
                  </p:endCondLst>
                </p:cTn>
                <p:tgtEl>
                  <p:spTgt spid="21"/>
                </p:tgtEl>
              </p:cMediaNode>
            </p:audio>
            <p:seq concurrent="1" nextAc="seek">
              <p:cTn id="79" restart="whenNotActive" fill="hold" evtFilter="cancelBubble" nodeType="interactiveSeq">
                <p:stCondLst>
                  <p:cond evt="onClick" delay="0">
                    <p:tgtEl>
                      <p:spTgt spid="22"/>
                    </p:tgtEl>
                  </p:cond>
                </p:stCondLst>
                <p:endSync evt="end" delay="0">
                  <p:rtn val="all"/>
                </p:endSync>
                <p:childTnLst>
                  <p:par>
                    <p:cTn id="80" fill="hold">
                      <p:stCondLst>
                        <p:cond delay="0"/>
                      </p:stCondLst>
                      <p:childTnLst>
                        <p:par>
                          <p:cTn id="81" fill="hold">
                            <p:stCondLst>
                              <p:cond delay="0"/>
                            </p:stCondLst>
                            <p:childTnLst>
                              <p:par>
                                <p:cTn id="82" presetID="1" presetClass="mediacall" presetSubtype="0" fill="hold" nodeType="clickEffect">
                                  <p:stCondLst>
                                    <p:cond delay="0"/>
                                  </p:stCondLst>
                                  <p:childTnLst>
                                    <p:cmd type="call" cmd="playFrom(0.0)">
                                      <p:cBhvr>
                                        <p:cTn id="83" dur="14985" fill="hold"/>
                                        <p:tgtEl>
                                          <p:spTgt spid="22"/>
                                        </p:tgtEl>
                                      </p:cBhvr>
                                    </p:cmd>
                                  </p:childTnLst>
                                </p:cTn>
                              </p:par>
                            </p:childTnLst>
                          </p:cTn>
                        </p:par>
                      </p:childTnLst>
                    </p:cTn>
                  </p:par>
                </p:childTnLst>
              </p:cTn>
              <p:nextCondLst>
                <p:cond evt="onClick" delay="0">
                  <p:tgtEl>
                    <p:spTgt spid="22"/>
                  </p:tgtEl>
                </p:cond>
              </p:nextCondLst>
            </p:seq>
            <p:audio>
              <p:cMediaNode vol="80000">
                <p:cTn id="84" fill="remove" display="0">
                  <p:stCondLst>
                    <p:cond delay="indefinite"/>
                  </p:stCondLst>
                  <p:endCondLst>
                    <p:cond evt="onStopAudio" delay="0">
                      <p:tgtEl>
                        <p:sldTgt/>
                      </p:tgtEl>
                    </p:cond>
                  </p:endCondLst>
                </p:cTn>
                <p:tgtEl>
                  <p:spTgt spid="22"/>
                </p:tgtEl>
              </p:cMediaNode>
            </p:audio>
            <p:seq concurrent="1" nextAc="seek">
              <p:cTn id="85" restart="whenNotActive" fill="hold" evtFilter="cancelBubble" nodeType="interactiveSeq">
                <p:stCondLst>
                  <p:cond evt="onClick" delay="0">
                    <p:tgtEl>
                      <p:spTgt spid="24"/>
                    </p:tgtEl>
                  </p:cond>
                </p:stCondLst>
                <p:endSync evt="end" delay="0">
                  <p:rtn val="all"/>
                </p:endSync>
                <p:childTnLst>
                  <p:par>
                    <p:cTn id="86" fill="hold">
                      <p:stCondLst>
                        <p:cond delay="0"/>
                      </p:stCondLst>
                      <p:childTnLst>
                        <p:par>
                          <p:cTn id="87" fill="hold">
                            <p:stCondLst>
                              <p:cond delay="0"/>
                            </p:stCondLst>
                            <p:childTnLst>
                              <p:par>
                                <p:cTn id="88" presetID="1" presetClass="mediacall" presetSubtype="0" fill="hold" nodeType="clickEffect">
                                  <p:stCondLst>
                                    <p:cond delay="0"/>
                                  </p:stCondLst>
                                  <p:childTnLst>
                                    <p:cmd type="call" cmd="playFrom(0.0)">
                                      <p:cBhvr>
                                        <p:cTn id="89" dur="14023" fill="hold"/>
                                        <p:tgtEl>
                                          <p:spTgt spid="24"/>
                                        </p:tgtEl>
                                      </p:cBhvr>
                                    </p:cmd>
                                  </p:childTnLst>
                                </p:cTn>
                              </p:par>
                            </p:childTnLst>
                          </p:cTn>
                        </p:par>
                      </p:childTnLst>
                    </p:cTn>
                  </p:par>
                </p:childTnLst>
              </p:cTn>
              <p:nextCondLst>
                <p:cond evt="onClick" delay="0">
                  <p:tgtEl>
                    <p:spTgt spid="24"/>
                  </p:tgtEl>
                </p:cond>
              </p:nextCondLst>
            </p:seq>
            <p:audio>
              <p:cMediaNode vol="80000">
                <p:cTn id="90" fill="remove" display="0">
                  <p:stCondLst>
                    <p:cond delay="indefinite"/>
                  </p:stCondLst>
                  <p:endCondLst>
                    <p:cond evt="onStopAudio" delay="0">
                      <p:tgtEl>
                        <p:sldTgt/>
                      </p:tgtEl>
                    </p:cond>
                  </p:endCondLst>
                </p:cTn>
                <p:tgtEl>
                  <p:spTgt spid="24"/>
                </p:tgtEl>
              </p:cMediaNode>
            </p:audio>
            <p:seq concurrent="1" nextAc="seek">
              <p:cTn id="91" restart="whenNotActive" fill="hold" evtFilter="cancelBubble" nodeType="interactiveSeq">
                <p:stCondLst>
                  <p:cond evt="onClick" delay="0">
                    <p:tgtEl>
                      <p:spTgt spid="25"/>
                    </p:tgtEl>
                  </p:cond>
                </p:stCondLst>
                <p:endSync evt="end" delay="0">
                  <p:rtn val="all"/>
                </p:endSync>
                <p:childTnLst>
                  <p:par>
                    <p:cTn id="92" fill="hold">
                      <p:stCondLst>
                        <p:cond delay="0"/>
                      </p:stCondLst>
                      <p:childTnLst>
                        <p:par>
                          <p:cTn id="93" fill="hold">
                            <p:stCondLst>
                              <p:cond delay="0"/>
                            </p:stCondLst>
                            <p:childTnLst>
                              <p:par>
                                <p:cTn id="94" presetID="1" presetClass="mediacall" presetSubtype="0" fill="hold" nodeType="clickEffect">
                                  <p:stCondLst>
                                    <p:cond delay="0"/>
                                  </p:stCondLst>
                                  <p:childTnLst>
                                    <p:cmd type="call" cmd="playFrom(0.0)">
                                      <p:cBhvr>
                                        <p:cTn id="95" dur="1695" fill="hold"/>
                                        <p:tgtEl>
                                          <p:spTgt spid="25"/>
                                        </p:tgtEl>
                                      </p:cBhvr>
                                    </p:cmd>
                                  </p:childTnLst>
                                </p:cTn>
                              </p:par>
                            </p:childTnLst>
                          </p:cTn>
                        </p:par>
                      </p:childTnLst>
                    </p:cTn>
                  </p:par>
                </p:childTnLst>
              </p:cTn>
              <p:nextCondLst>
                <p:cond evt="onClick" delay="0">
                  <p:tgtEl>
                    <p:spTgt spid="25"/>
                  </p:tgtEl>
                </p:cond>
              </p:nextCondLst>
            </p:seq>
            <p:audio>
              <p:cMediaNode vol="80000">
                <p:cTn id="96" fill="remove" display="0">
                  <p:stCondLst>
                    <p:cond delay="indefinite"/>
                  </p:stCondLst>
                  <p:endCondLst>
                    <p:cond evt="onStopAudio" delay="0">
                      <p:tgtEl>
                        <p:sldTgt/>
                      </p:tgtEl>
                    </p:cond>
                  </p:endCondLst>
                </p:cTn>
                <p:tgtEl>
                  <p:spTgt spid="25"/>
                </p:tgtEl>
              </p:cMediaNode>
            </p:audio>
            <p:seq concurrent="1" nextAc="seek">
              <p:cTn id="97" restart="whenNotActive" fill="hold" evtFilter="cancelBubble" nodeType="interactiveSeq">
                <p:stCondLst>
                  <p:cond evt="onClick" delay="0">
                    <p:tgtEl>
                      <p:spTgt spid="26"/>
                    </p:tgtEl>
                  </p:cond>
                </p:stCondLst>
                <p:endSync evt="end" delay="0">
                  <p:rtn val="all"/>
                </p:endSync>
                <p:childTnLst>
                  <p:par>
                    <p:cTn id="98" fill="hold">
                      <p:stCondLst>
                        <p:cond delay="0"/>
                      </p:stCondLst>
                      <p:childTnLst>
                        <p:par>
                          <p:cTn id="99" fill="hold">
                            <p:stCondLst>
                              <p:cond delay="0"/>
                            </p:stCondLst>
                            <p:childTnLst>
                              <p:par>
                                <p:cTn id="100" presetID="1" presetClass="mediacall" presetSubtype="0" fill="hold" nodeType="clickEffect">
                                  <p:stCondLst>
                                    <p:cond delay="0"/>
                                  </p:stCondLst>
                                  <p:childTnLst>
                                    <p:cmd type="call" cmd="playFrom(0.0)">
                                      <p:cBhvr>
                                        <p:cTn id="101" dur="1821" fill="hold"/>
                                        <p:tgtEl>
                                          <p:spTgt spid="26"/>
                                        </p:tgtEl>
                                      </p:cBhvr>
                                    </p:cmd>
                                  </p:childTnLst>
                                </p:cTn>
                              </p:par>
                            </p:childTnLst>
                          </p:cTn>
                        </p:par>
                      </p:childTnLst>
                    </p:cTn>
                  </p:par>
                </p:childTnLst>
              </p:cTn>
              <p:nextCondLst>
                <p:cond evt="onClick" delay="0">
                  <p:tgtEl>
                    <p:spTgt spid="26"/>
                  </p:tgtEl>
                </p:cond>
              </p:nextCondLst>
            </p:seq>
            <p:audio>
              <p:cMediaNode vol="80000">
                <p:cTn id="102" fill="remove" display="0">
                  <p:stCondLst>
                    <p:cond delay="indefinite"/>
                  </p:stCondLst>
                  <p:endCondLst>
                    <p:cond evt="onStopAudio" delay="0">
                      <p:tgtEl>
                        <p:sldTgt/>
                      </p:tgtEl>
                    </p:cond>
                  </p:endCondLst>
                </p:cTn>
                <p:tgtEl>
                  <p:spTgt spid="26"/>
                </p:tgtEl>
              </p:cMediaNode>
            </p:audio>
            <p:seq concurrent="1" nextAc="seek">
              <p:cTn id="103" restart="whenNotActive" fill="hold" evtFilter="cancelBubble" nodeType="interactiveSeq">
                <p:stCondLst>
                  <p:cond evt="onClick" delay="0">
                    <p:tgtEl>
                      <p:spTgt spid="36"/>
                    </p:tgtEl>
                  </p:cond>
                </p:stCondLst>
                <p:endSync evt="end" delay="0">
                  <p:rtn val="all"/>
                </p:endSync>
                <p:childTnLst>
                  <p:par>
                    <p:cTn id="104" fill="hold">
                      <p:stCondLst>
                        <p:cond delay="0"/>
                      </p:stCondLst>
                      <p:childTnLst>
                        <p:par>
                          <p:cTn id="105" fill="hold">
                            <p:stCondLst>
                              <p:cond delay="0"/>
                            </p:stCondLst>
                            <p:childTnLst>
                              <p:par>
                                <p:cTn id="106" presetID="1" presetClass="mediacall" presetSubtype="0" fill="hold" nodeType="clickEffect">
                                  <p:stCondLst>
                                    <p:cond delay="0"/>
                                  </p:stCondLst>
                                  <p:childTnLst>
                                    <p:cmd type="call" cmd="playFrom(0.0)">
                                      <p:cBhvr>
                                        <p:cTn id="107" dur="14210" fill="hold"/>
                                        <p:tgtEl>
                                          <p:spTgt spid="36"/>
                                        </p:tgtEl>
                                      </p:cBhvr>
                                    </p:cmd>
                                  </p:childTnLst>
                                </p:cTn>
                              </p:par>
                            </p:childTnLst>
                          </p:cTn>
                        </p:par>
                      </p:childTnLst>
                    </p:cTn>
                  </p:par>
                </p:childTnLst>
              </p:cTn>
              <p:nextCondLst>
                <p:cond evt="onClick" delay="0">
                  <p:tgtEl>
                    <p:spTgt spid="36"/>
                  </p:tgtEl>
                </p:cond>
              </p:nextCondLst>
            </p:seq>
            <p:audio>
              <p:cMediaNode vol="80000">
                <p:cTn id="108" fill="hold" display="0">
                  <p:stCondLst>
                    <p:cond delay="indefinite"/>
                  </p:stCondLst>
                  <p:endCondLst>
                    <p:cond evt="onStopAudio" delay="0">
                      <p:tgtEl>
                        <p:sldTgt/>
                      </p:tgtEl>
                    </p:cond>
                  </p:endCondLst>
                </p:cTn>
                <p:tgtEl>
                  <p:spTgt spid="36"/>
                </p:tgtEl>
              </p:cMediaNode>
            </p:audio>
            <p:seq concurrent="1" nextAc="seek">
              <p:cTn id="109" restart="whenNotActive" fill="hold" evtFilter="cancelBubble" nodeType="interactiveSeq">
                <p:stCondLst>
                  <p:cond evt="onClick" delay="0">
                    <p:tgtEl>
                      <p:spTgt spid="35"/>
                    </p:tgtEl>
                  </p:cond>
                </p:stCondLst>
                <p:endSync evt="end" delay="0">
                  <p:rtn val="all"/>
                </p:endSync>
                <p:childTnLst>
                  <p:par>
                    <p:cTn id="110" fill="hold">
                      <p:stCondLst>
                        <p:cond delay="0"/>
                      </p:stCondLst>
                      <p:childTnLst>
                        <p:par>
                          <p:cTn id="111" fill="hold">
                            <p:stCondLst>
                              <p:cond delay="0"/>
                            </p:stCondLst>
                            <p:childTnLst>
                              <p:par>
                                <p:cTn id="112" presetID="1" presetClass="mediacall" presetSubtype="0" fill="hold" nodeType="clickEffect">
                                  <p:stCondLst>
                                    <p:cond delay="0"/>
                                  </p:stCondLst>
                                  <p:childTnLst>
                                    <p:cmd type="call" cmd="playFrom(0.0)">
                                      <p:cBhvr>
                                        <p:cTn id="113" dur="1950" fill="hold"/>
                                        <p:tgtEl>
                                          <p:spTgt spid="35"/>
                                        </p:tgtEl>
                                      </p:cBhvr>
                                    </p:cmd>
                                  </p:childTnLst>
                                </p:cTn>
                              </p:par>
                            </p:childTnLst>
                          </p:cTn>
                        </p:par>
                      </p:childTnLst>
                    </p:cTn>
                  </p:par>
                </p:childTnLst>
              </p:cTn>
              <p:nextCondLst>
                <p:cond evt="onClick" delay="0">
                  <p:tgtEl>
                    <p:spTgt spid="35"/>
                  </p:tgtEl>
                </p:cond>
              </p:nextCondLst>
            </p:seq>
            <p:audio>
              <p:cMediaNode vol="80000">
                <p:cTn id="114" fill="hold" display="0">
                  <p:stCondLst>
                    <p:cond delay="indefinite"/>
                  </p:stCondLst>
                  <p:endCondLst>
                    <p:cond evt="onStopAudio" delay="0">
                      <p:tgtEl>
                        <p:sldTgt/>
                      </p:tgtEl>
                    </p:cond>
                  </p:endCondLst>
                </p:cTn>
                <p:tgtEl>
                  <p:spTgt spid="35"/>
                </p:tgtEl>
              </p:cMediaNode>
            </p:audio>
            <p:seq concurrent="1" nextAc="seek">
              <p:cTn id="115" restart="whenNotActive" fill="hold" evtFilter="cancelBubble" nodeType="interactiveSeq">
                <p:stCondLst>
                  <p:cond evt="onClick" delay="0">
                    <p:tgtEl>
                      <p:spTgt spid="34"/>
                    </p:tgtEl>
                  </p:cond>
                </p:stCondLst>
                <p:endSync evt="end" delay="0">
                  <p:rtn val="all"/>
                </p:endSync>
                <p:childTnLst>
                  <p:par>
                    <p:cTn id="116" fill="hold">
                      <p:stCondLst>
                        <p:cond delay="0"/>
                      </p:stCondLst>
                      <p:childTnLst>
                        <p:par>
                          <p:cTn id="117" fill="hold">
                            <p:stCondLst>
                              <p:cond delay="0"/>
                            </p:stCondLst>
                            <p:childTnLst>
                              <p:par>
                                <p:cTn id="118" presetID="1" presetClass="mediacall" presetSubtype="0" fill="hold" nodeType="clickEffect">
                                  <p:stCondLst>
                                    <p:cond delay="0"/>
                                  </p:stCondLst>
                                  <p:childTnLst>
                                    <p:cmd type="call" cmd="playFrom(0.0)">
                                      <p:cBhvr>
                                        <p:cTn id="119" dur="2391" fill="hold"/>
                                        <p:tgtEl>
                                          <p:spTgt spid="34"/>
                                        </p:tgtEl>
                                      </p:cBhvr>
                                    </p:cmd>
                                  </p:childTnLst>
                                </p:cTn>
                              </p:par>
                            </p:childTnLst>
                          </p:cTn>
                        </p:par>
                      </p:childTnLst>
                    </p:cTn>
                  </p:par>
                </p:childTnLst>
              </p:cTn>
              <p:nextCondLst>
                <p:cond evt="onClick" delay="0">
                  <p:tgtEl>
                    <p:spTgt spid="34"/>
                  </p:tgtEl>
                </p:cond>
              </p:nextCondLst>
            </p:seq>
            <p:audio>
              <p:cMediaNode vol="80000">
                <p:cTn id="120" fill="hold" display="0">
                  <p:stCondLst>
                    <p:cond delay="indefinite"/>
                  </p:stCondLst>
                  <p:endCondLst>
                    <p:cond evt="onStopAudio" delay="0">
                      <p:tgtEl>
                        <p:sldTgt/>
                      </p:tgtEl>
                    </p:cond>
                  </p:endCondLst>
                </p:cTn>
                <p:tgtEl>
                  <p:spTgt spid="34"/>
                </p:tgtEl>
              </p:cMediaNode>
            </p:audio>
            <p:seq concurrent="1" nextAc="seek">
              <p:cTn id="121" restart="whenNotActive" fill="hold" evtFilter="cancelBubble" nodeType="interactiveSeq">
                <p:stCondLst>
                  <p:cond evt="onClick" delay="0">
                    <p:tgtEl>
                      <p:spTgt spid="33"/>
                    </p:tgtEl>
                  </p:cond>
                </p:stCondLst>
                <p:endSync evt="end" delay="0">
                  <p:rtn val="all"/>
                </p:endSync>
                <p:childTnLst>
                  <p:par>
                    <p:cTn id="122" fill="hold">
                      <p:stCondLst>
                        <p:cond delay="0"/>
                      </p:stCondLst>
                      <p:childTnLst>
                        <p:par>
                          <p:cTn id="123" fill="hold">
                            <p:stCondLst>
                              <p:cond delay="0"/>
                            </p:stCondLst>
                            <p:childTnLst>
                              <p:par>
                                <p:cTn id="124" presetID="1" presetClass="mediacall" presetSubtype="0" fill="hold" nodeType="clickEffect">
                                  <p:stCondLst>
                                    <p:cond delay="0"/>
                                  </p:stCondLst>
                                  <p:childTnLst>
                                    <p:cmd type="call" cmd="playFrom(0.0)">
                                      <p:cBhvr>
                                        <p:cTn id="125" dur="9963" fill="hold"/>
                                        <p:tgtEl>
                                          <p:spTgt spid="33"/>
                                        </p:tgtEl>
                                      </p:cBhvr>
                                    </p:cmd>
                                  </p:childTnLst>
                                </p:cTn>
                              </p:par>
                            </p:childTnLst>
                          </p:cTn>
                        </p:par>
                      </p:childTnLst>
                    </p:cTn>
                  </p:par>
                </p:childTnLst>
              </p:cTn>
              <p:nextCondLst>
                <p:cond evt="onClick" delay="0">
                  <p:tgtEl>
                    <p:spTgt spid="33"/>
                  </p:tgtEl>
                </p:cond>
              </p:nextCondLst>
            </p:seq>
            <p:audio>
              <p:cMediaNode vol="80000">
                <p:cTn id="126" fill="hold" display="0">
                  <p:stCondLst>
                    <p:cond delay="indefinite"/>
                  </p:stCondLst>
                  <p:endCondLst>
                    <p:cond evt="onStopAudio" delay="0">
                      <p:tgtEl>
                        <p:sldTgt/>
                      </p:tgtEl>
                    </p:cond>
                  </p:endCondLst>
                </p:cTn>
                <p:tgtEl>
                  <p:spTgt spid="33"/>
                </p:tgtEl>
              </p:cMediaNode>
            </p:audio>
            <p:seq concurrent="1" nextAc="seek">
              <p:cTn id="127" restart="whenNotActive" fill="hold" evtFilter="cancelBubble" nodeType="interactiveSeq">
                <p:stCondLst>
                  <p:cond evt="onClick" delay="0">
                    <p:tgtEl>
                      <p:spTgt spid="32"/>
                    </p:tgtEl>
                  </p:cond>
                </p:stCondLst>
                <p:endSync evt="end" delay="0">
                  <p:rtn val="all"/>
                </p:endSync>
                <p:childTnLst>
                  <p:par>
                    <p:cTn id="128" fill="hold">
                      <p:stCondLst>
                        <p:cond delay="0"/>
                      </p:stCondLst>
                      <p:childTnLst>
                        <p:par>
                          <p:cTn id="129" fill="hold">
                            <p:stCondLst>
                              <p:cond delay="0"/>
                            </p:stCondLst>
                            <p:childTnLst>
                              <p:par>
                                <p:cTn id="130" presetID="1" presetClass="mediacall" presetSubtype="0" fill="hold" nodeType="clickEffect">
                                  <p:stCondLst>
                                    <p:cond delay="0"/>
                                  </p:stCondLst>
                                  <p:childTnLst>
                                    <p:cmd type="call" cmd="playFrom(0.0)">
                                      <p:cBhvr>
                                        <p:cTn id="131" dur="2113" fill="hold"/>
                                        <p:tgtEl>
                                          <p:spTgt spid="32"/>
                                        </p:tgtEl>
                                      </p:cBhvr>
                                    </p:cmd>
                                  </p:childTnLst>
                                </p:cTn>
                              </p:par>
                            </p:childTnLst>
                          </p:cTn>
                        </p:par>
                      </p:childTnLst>
                    </p:cTn>
                  </p:par>
                </p:childTnLst>
              </p:cTn>
              <p:nextCondLst>
                <p:cond evt="onClick" delay="0">
                  <p:tgtEl>
                    <p:spTgt spid="32"/>
                  </p:tgtEl>
                </p:cond>
              </p:nextCondLst>
            </p:seq>
            <p:audio>
              <p:cMediaNode vol="80000">
                <p:cTn id="132" fill="hold" display="0">
                  <p:stCondLst>
                    <p:cond delay="indefinite"/>
                  </p:stCondLst>
                  <p:endCondLst>
                    <p:cond evt="onStopAudio" delay="0">
                      <p:tgtEl>
                        <p:sldTgt/>
                      </p:tgtEl>
                    </p:cond>
                  </p:endCondLst>
                </p:cTn>
                <p:tgtEl>
                  <p:spTgt spid="32"/>
                </p:tgtEl>
              </p:cMediaNode>
            </p:audio>
            <p:seq concurrent="1" nextAc="seek">
              <p:cTn id="133" restart="whenNotActive" fill="hold" evtFilter="cancelBubble" nodeType="interactiveSeq">
                <p:stCondLst>
                  <p:cond evt="onClick" delay="0">
                    <p:tgtEl>
                      <p:spTgt spid="27"/>
                    </p:tgtEl>
                  </p:cond>
                </p:stCondLst>
                <p:endSync evt="end" delay="0">
                  <p:rtn val="all"/>
                </p:endSync>
                <p:childTnLst>
                  <p:par>
                    <p:cTn id="134" fill="hold">
                      <p:stCondLst>
                        <p:cond delay="0"/>
                      </p:stCondLst>
                      <p:childTnLst>
                        <p:par>
                          <p:cTn id="135" fill="hold">
                            <p:stCondLst>
                              <p:cond delay="0"/>
                            </p:stCondLst>
                            <p:childTnLst>
                              <p:par>
                                <p:cTn id="136" presetID="1" presetClass="mediacall" presetSubtype="0" fill="hold" nodeType="clickEffect">
                                  <p:stCondLst>
                                    <p:cond delay="0"/>
                                  </p:stCondLst>
                                  <p:childTnLst>
                                    <p:cmd type="call" cmd="playFrom(0.0)">
                                      <p:cBhvr>
                                        <p:cTn id="137" dur="2694" fill="hold"/>
                                        <p:tgtEl>
                                          <p:spTgt spid="27"/>
                                        </p:tgtEl>
                                      </p:cBhvr>
                                    </p:cmd>
                                  </p:childTnLst>
                                </p:cTn>
                              </p:par>
                            </p:childTnLst>
                          </p:cTn>
                        </p:par>
                      </p:childTnLst>
                    </p:cTn>
                  </p:par>
                </p:childTnLst>
              </p:cTn>
              <p:nextCondLst>
                <p:cond evt="onClick" delay="0">
                  <p:tgtEl>
                    <p:spTgt spid="27"/>
                  </p:tgtEl>
                </p:cond>
              </p:nextCondLst>
            </p:seq>
            <p:audio>
              <p:cMediaNode vol="80000">
                <p:cTn id="138" fill="remove" display="0">
                  <p:stCondLst>
                    <p:cond delay="indefinite"/>
                  </p:stCondLst>
                  <p:endCondLst>
                    <p:cond evt="onStopAudio" delay="0">
                      <p:tgtEl>
                        <p:sldTgt/>
                      </p:tgtEl>
                    </p:cond>
                  </p:endCondLst>
                </p:cTn>
                <p:tgtEl>
                  <p:spTgt spid="27"/>
                </p:tgtEl>
              </p:cMediaNode>
            </p:audio>
            <p:seq concurrent="1" nextAc="seek">
              <p:cTn id="139" restart="whenNotActive" fill="hold" evtFilter="cancelBubble" nodeType="interactiveSeq">
                <p:stCondLst>
                  <p:cond evt="onClick" delay="0">
                    <p:tgtEl>
                      <p:spTgt spid="28"/>
                    </p:tgtEl>
                  </p:cond>
                </p:stCondLst>
                <p:endSync evt="end" delay="0">
                  <p:rtn val="all"/>
                </p:endSync>
                <p:childTnLst>
                  <p:par>
                    <p:cTn id="140" fill="hold">
                      <p:stCondLst>
                        <p:cond delay="0"/>
                      </p:stCondLst>
                      <p:childTnLst>
                        <p:par>
                          <p:cTn id="141" fill="hold">
                            <p:stCondLst>
                              <p:cond delay="0"/>
                            </p:stCondLst>
                            <p:childTnLst>
                              <p:par>
                                <p:cTn id="142" presetID="1" presetClass="mediacall" presetSubtype="0" fill="hold" nodeType="clickEffect">
                                  <p:stCondLst>
                                    <p:cond delay="0"/>
                                  </p:stCondLst>
                                  <p:childTnLst>
                                    <p:cmd type="call" cmd="playFrom(0.0)">
                                      <p:cBhvr>
                                        <p:cTn id="143" dur="1927" fill="hold"/>
                                        <p:tgtEl>
                                          <p:spTgt spid="28"/>
                                        </p:tgtEl>
                                      </p:cBhvr>
                                    </p:cmd>
                                  </p:childTnLst>
                                </p:cTn>
                              </p:par>
                            </p:childTnLst>
                          </p:cTn>
                        </p:par>
                      </p:childTnLst>
                    </p:cTn>
                  </p:par>
                </p:childTnLst>
              </p:cTn>
              <p:nextCondLst>
                <p:cond evt="onClick" delay="0">
                  <p:tgtEl>
                    <p:spTgt spid="28"/>
                  </p:tgtEl>
                </p:cond>
              </p:nextCondLst>
            </p:seq>
            <p:audio>
              <p:cMediaNode vol="80000">
                <p:cTn id="144" fill="remove" display="0">
                  <p:stCondLst>
                    <p:cond delay="indefinite"/>
                  </p:stCondLst>
                  <p:endCondLst>
                    <p:cond evt="onStopAudio" delay="0">
                      <p:tgtEl>
                        <p:sldTgt/>
                      </p:tgtEl>
                    </p:cond>
                  </p:endCondLst>
                </p:cTn>
                <p:tgtEl>
                  <p:spTgt spid="28"/>
                </p:tgtEl>
              </p:cMediaNode>
            </p:audio>
            <p:seq concurrent="1" nextAc="seek">
              <p:cTn id="145" restart="whenNotActive" fill="hold" evtFilter="cancelBubble" nodeType="interactiveSeq">
                <p:stCondLst>
                  <p:cond evt="onClick" delay="0">
                    <p:tgtEl>
                      <p:spTgt spid="29"/>
                    </p:tgtEl>
                  </p:cond>
                </p:stCondLst>
                <p:endSync evt="end" delay="0">
                  <p:rtn val="all"/>
                </p:endSync>
                <p:childTnLst>
                  <p:par>
                    <p:cTn id="146" fill="hold">
                      <p:stCondLst>
                        <p:cond delay="0"/>
                      </p:stCondLst>
                      <p:childTnLst>
                        <p:par>
                          <p:cTn id="147" fill="hold">
                            <p:stCondLst>
                              <p:cond delay="0"/>
                            </p:stCondLst>
                            <p:childTnLst>
                              <p:par>
                                <p:cTn id="148" presetID="1" presetClass="mediacall" presetSubtype="0" fill="hold" nodeType="clickEffect">
                                  <p:stCondLst>
                                    <p:cond delay="0"/>
                                  </p:stCondLst>
                                  <p:childTnLst>
                                    <p:cmd type="call" cmd="playFrom(0.0)">
                                      <p:cBhvr>
                                        <p:cTn id="149" dur="14350" fill="hold"/>
                                        <p:tgtEl>
                                          <p:spTgt spid="29"/>
                                        </p:tgtEl>
                                      </p:cBhvr>
                                    </p:cmd>
                                  </p:childTnLst>
                                </p:cTn>
                              </p:par>
                            </p:childTnLst>
                          </p:cTn>
                        </p:par>
                      </p:childTnLst>
                    </p:cTn>
                  </p:par>
                </p:childTnLst>
              </p:cTn>
              <p:nextCondLst>
                <p:cond evt="onClick" delay="0">
                  <p:tgtEl>
                    <p:spTgt spid="29"/>
                  </p:tgtEl>
                </p:cond>
              </p:nextCondLst>
            </p:seq>
            <p:audio>
              <p:cMediaNode vol="80000">
                <p:cTn id="150" fill="hold" display="0">
                  <p:stCondLst>
                    <p:cond delay="indefinite"/>
                  </p:stCondLst>
                  <p:endCondLst>
                    <p:cond evt="onStopAudio" delay="0">
                      <p:tgtEl>
                        <p:sldTgt/>
                      </p:tgtEl>
                    </p:cond>
                  </p:endCondLst>
                </p:cTn>
                <p:tgtEl>
                  <p:spTgt spid="29"/>
                </p:tgtEl>
              </p:cMediaNode>
            </p:audio>
            <p:seq concurrent="1" nextAc="seek">
              <p:cTn id="151" restart="whenNotActive" fill="hold" evtFilter="cancelBubble" nodeType="interactiveSeq">
                <p:stCondLst>
                  <p:cond evt="onClick" delay="0">
                    <p:tgtEl>
                      <p:spTgt spid="30"/>
                    </p:tgtEl>
                  </p:cond>
                </p:stCondLst>
                <p:endSync evt="end" delay="0">
                  <p:rtn val="all"/>
                </p:endSync>
                <p:childTnLst>
                  <p:par>
                    <p:cTn id="152" fill="hold">
                      <p:stCondLst>
                        <p:cond delay="0"/>
                      </p:stCondLst>
                      <p:childTnLst>
                        <p:par>
                          <p:cTn id="153" fill="hold">
                            <p:stCondLst>
                              <p:cond delay="0"/>
                            </p:stCondLst>
                            <p:childTnLst>
                              <p:par>
                                <p:cTn id="154" presetID="1" presetClass="mediacall" presetSubtype="0" fill="hold" nodeType="clickEffect">
                                  <p:stCondLst>
                                    <p:cond delay="0"/>
                                  </p:stCondLst>
                                  <p:childTnLst>
                                    <p:cmd type="call" cmd="playFrom(0.0)">
                                      <p:cBhvr>
                                        <p:cTn id="155" dur="1602" fill="hold"/>
                                        <p:tgtEl>
                                          <p:spTgt spid="30"/>
                                        </p:tgtEl>
                                      </p:cBhvr>
                                    </p:cmd>
                                  </p:childTnLst>
                                </p:cTn>
                              </p:par>
                            </p:childTnLst>
                          </p:cTn>
                        </p:par>
                      </p:childTnLst>
                    </p:cTn>
                  </p:par>
                </p:childTnLst>
              </p:cTn>
              <p:nextCondLst>
                <p:cond evt="onClick" delay="0">
                  <p:tgtEl>
                    <p:spTgt spid="30"/>
                  </p:tgtEl>
                </p:cond>
              </p:nextCondLst>
            </p:seq>
            <p:audio>
              <p:cMediaNode vol="80000">
                <p:cTn id="156" fill="hold" display="0">
                  <p:stCondLst>
                    <p:cond delay="indefinite"/>
                  </p:stCondLst>
                  <p:endCondLst>
                    <p:cond evt="onStopAudio" delay="0">
                      <p:tgtEl>
                        <p:sldTgt/>
                      </p:tgtEl>
                    </p:cond>
                  </p:endCondLst>
                </p:cTn>
                <p:tgtEl>
                  <p:spTgt spid="30"/>
                </p:tgtEl>
              </p:cMediaNode>
            </p:audio>
            <p:seq concurrent="1" nextAc="seek">
              <p:cTn id="157" restart="whenNotActive" fill="hold" evtFilter="cancelBubble" nodeType="interactiveSeq">
                <p:stCondLst>
                  <p:cond evt="onClick" delay="0">
                    <p:tgtEl>
                      <p:spTgt spid="44"/>
                    </p:tgtEl>
                  </p:cond>
                </p:stCondLst>
                <p:endSync evt="end" delay="0">
                  <p:rtn val="all"/>
                </p:endSync>
                <p:childTnLst>
                  <p:par>
                    <p:cTn id="158" fill="hold">
                      <p:stCondLst>
                        <p:cond delay="0"/>
                      </p:stCondLst>
                      <p:childTnLst>
                        <p:par>
                          <p:cTn id="159" fill="hold">
                            <p:stCondLst>
                              <p:cond delay="0"/>
                            </p:stCondLst>
                            <p:childTnLst>
                              <p:par>
                                <p:cTn id="160" presetID="1" presetClass="mediacall" presetSubtype="0" fill="hold" nodeType="clickEffect">
                                  <p:stCondLst>
                                    <p:cond delay="0"/>
                                  </p:stCondLst>
                                  <p:childTnLst>
                                    <p:cmd type="call" cmd="playFrom(0.0)">
                                      <p:cBhvr>
                                        <p:cTn id="161" dur="10811" fill="hold"/>
                                        <p:tgtEl>
                                          <p:spTgt spid="44"/>
                                        </p:tgtEl>
                                      </p:cBhvr>
                                    </p:cmd>
                                  </p:childTnLst>
                                </p:cTn>
                              </p:par>
                            </p:childTnLst>
                          </p:cTn>
                        </p:par>
                      </p:childTnLst>
                    </p:cTn>
                  </p:par>
                </p:childTnLst>
              </p:cTn>
              <p:nextCondLst>
                <p:cond evt="onClick" delay="0">
                  <p:tgtEl>
                    <p:spTgt spid="44"/>
                  </p:tgtEl>
                </p:cond>
              </p:nextCondLst>
            </p:seq>
            <p:audio>
              <p:cMediaNode vol="80000">
                <p:cTn id="162" fill="hold" display="0">
                  <p:stCondLst>
                    <p:cond delay="indefinite"/>
                  </p:stCondLst>
                  <p:endCondLst>
                    <p:cond evt="onStopAudio" delay="0">
                      <p:tgtEl>
                        <p:sldTgt/>
                      </p:tgtEl>
                    </p:cond>
                  </p:endCondLst>
                </p:cTn>
                <p:tgtEl>
                  <p:spTgt spid="44"/>
                </p:tgtEl>
              </p:cMediaNode>
            </p:audio>
            <p:seq concurrent="1" nextAc="seek">
              <p:cTn id="163" restart="whenNotActive" fill="hold" evtFilter="cancelBubble" nodeType="interactiveSeq">
                <p:stCondLst>
                  <p:cond evt="onClick" delay="0">
                    <p:tgtEl>
                      <p:spTgt spid="41"/>
                    </p:tgtEl>
                  </p:cond>
                </p:stCondLst>
                <p:endSync evt="end" delay="0">
                  <p:rtn val="all"/>
                </p:endSync>
                <p:childTnLst>
                  <p:par>
                    <p:cTn id="164" fill="hold">
                      <p:stCondLst>
                        <p:cond delay="0"/>
                      </p:stCondLst>
                      <p:childTnLst>
                        <p:par>
                          <p:cTn id="165" fill="hold">
                            <p:stCondLst>
                              <p:cond delay="0"/>
                            </p:stCondLst>
                            <p:childTnLst>
                              <p:par>
                                <p:cTn id="166" presetID="1" presetClass="mediacall" presetSubtype="0" fill="hold" nodeType="clickEffect">
                                  <p:stCondLst>
                                    <p:cond delay="0"/>
                                  </p:stCondLst>
                                  <p:childTnLst>
                                    <p:cmd type="call" cmd="playFrom(0.0)">
                                      <p:cBhvr>
                                        <p:cTn id="167" dur="8850" fill="hold"/>
                                        <p:tgtEl>
                                          <p:spTgt spid="41"/>
                                        </p:tgtEl>
                                      </p:cBhvr>
                                    </p:cmd>
                                  </p:childTnLst>
                                </p:cTn>
                              </p:par>
                            </p:childTnLst>
                          </p:cTn>
                        </p:par>
                      </p:childTnLst>
                    </p:cTn>
                  </p:par>
                </p:childTnLst>
              </p:cTn>
              <p:nextCondLst>
                <p:cond evt="onClick" delay="0">
                  <p:tgtEl>
                    <p:spTgt spid="41"/>
                  </p:tgtEl>
                </p:cond>
              </p:nextCondLst>
            </p:seq>
            <p:audio>
              <p:cMediaNode vol="80000">
                <p:cTn id="168" fill="hold" display="0">
                  <p:stCondLst>
                    <p:cond delay="indefinite"/>
                  </p:stCondLst>
                  <p:endCondLst>
                    <p:cond evt="onStopAudio" delay="0">
                      <p:tgtEl>
                        <p:sldTgt/>
                      </p:tgtEl>
                    </p:cond>
                  </p:endCondLst>
                </p:cTn>
                <p:tgtEl>
                  <p:spTgt spid="41"/>
                </p:tgtEl>
              </p:cMediaNode>
            </p:audio>
            <p:seq concurrent="1" nextAc="seek">
              <p:cTn id="169" restart="whenNotActive" fill="hold" evtFilter="cancelBubble" nodeType="interactiveSeq">
                <p:stCondLst>
                  <p:cond evt="onClick" delay="0">
                    <p:tgtEl>
                      <p:spTgt spid="40"/>
                    </p:tgtEl>
                  </p:cond>
                </p:stCondLst>
                <p:endSync evt="end" delay="0">
                  <p:rtn val="all"/>
                </p:endSync>
                <p:childTnLst>
                  <p:par>
                    <p:cTn id="170" fill="hold">
                      <p:stCondLst>
                        <p:cond delay="0"/>
                      </p:stCondLst>
                      <p:childTnLst>
                        <p:par>
                          <p:cTn id="171" fill="hold">
                            <p:stCondLst>
                              <p:cond delay="0"/>
                            </p:stCondLst>
                            <p:childTnLst>
                              <p:par>
                                <p:cTn id="172" presetID="1" presetClass="mediacall" presetSubtype="0" fill="hold" nodeType="clickEffect">
                                  <p:stCondLst>
                                    <p:cond delay="0"/>
                                  </p:stCondLst>
                                  <p:childTnLst>
                                    <p:cmd type="call" cmd="playFrom(0.0)">
                                      <p:cBhvr>
                                        <p:cTn id="173" dur="1904" fill="hold"/>
                                        <p:tgtEl>
                                          <p:spTgt spid="40"/>
                                        </p:tgtEl>
                                      </p:cBhvr>
                                    </p:cmd>
                                  </p:childTnLst>
                                </p:cTn>
                              </p:par>
                            </p:childTnLst>
                          </p:cTn>
                        </p:par>
                      </p:childTnLst>
                    </p:cTn>
                  </p:par>
                </p:childTnLst>
              </p:cTn>
              <p:nextCondLst>
                <p:cond evt="onClick" delay="0">
                  <p:tgtEl>
                    <p:spTgt spid="40"/>
                  </p:tgtEl>
                </p:cond>
              </p:nextCondLst>
            </p:seq>
            <p:audio>
              <p:cMediaNode vol="80000">
                <p:cTn id="174" fill="hold" display="0">
                  <p:stCondLst>
                    <p:cond delay="indefinite"/>
                  </p:stCondLst>
                  <p:endCondLst>
                    <p:cond evt="onStopAudio" delay="0">
                      <p:tgtEl>
                        <p:sldTgt/>
                      </p:tgtEl>
                    </p:cond>
                  </p:endCondLst>
                </p:cTn>
                <p:tgtEl>
                  <p:spTgt spid="40"/>
                </p:tgtEl>
              </p:cMediaNode>
            </p:audio>
            <p:seq concurrent="1" nextAc="seek">
              <p:cTn id="175" restart="whenNotActive" fill="hold" evtFilter="cancelBubble" nodeType="interactiveSeq">
                <p:stCondLst>
                  <p:cond evt="onClick" delay="0">
                    <p:tgtEl>
                      <p:spTgt spid="39"/>
                    </p:tgtEl>
                  </p:cond>
                </p:stCondLst>
                <p:endSync evt="end" delay="0">
                  <p:rtn val="all"/>
                </p:endSync>
                <p:childTnLst>
                  <p:par>
                    <p:cTn id="176" fill="hold">
                      <p:stCondLst>
                        <p:cond delay="0"/>
                      </p:stCondLst>
                      <p:childTnLst>
                        <p:par>
                          <p:cTn id="177" fill="hold">
                            <p:stCondLst>
                              <p:cond delay="0"/>
                            </p:stCondLst>
                            <p:childTnLst>
                              <p:par>
                                <p:cTn id="178" presetID="1" presetClass="mediacall" presetSubtype="0" fill="hold" nodeType="clickEffect">
                                  <p:stCondLst>
                                    <p:cond delay="0"/>
                                  </p:stCondLst>
                                  <p:childTnLst>
                                    <p:cmd type="call" cmd="playFrom(0.0)">
                                      <p:cBhvr>
                                        <p:cTn id="179" dur="2066" fill="hold"/>
                                        <p:tgtEl>
                                          <p:spTgt spid="39"/>
                                        </p:tgtEl>
                                      </p:cBhvr>
                                    </p:cmd>
                                  </p:childTnLst>
                                </p:cTn>
                              </p:par>
                            </p:childTnLst>
                          </p:cTn>
                        </p:par>
                      </p:childTnLst>
                    </p:cTn>
                  </p:par>
                </p:childTnLst>
              </p:cTn>
              <p:nextCondLst>
                <p:cond evt="onClick" delay="0">
                  <p:tgtEl>
                    <p:spTgt spid="39"/>
                  </p:tgtEl>
                </p:cond>
              </p:nextCondLst>
            </p:seq>
            <p:audio>
              <p:cMediaNode vol="80000">
                <p:cTn id="180" fill="hold" display="0">
                  <p:stCondLst>
                    <p:cond delay="indefinite"/>
                  </p:stCondLst>
                  <p:endCondLst>
                    <p:cond evt="onStopAudio" delay="0">
                      <p:tgtEl>
                        <p:sldTgt/>
                      </p:tgtEl>
                    </p:cond>
                  </p:endCondLst>
                </p:cTn>
                <p:tgtEl>
                  <p:spTgt spid="39"/>
                </p:tgtEl>
              </p:cMediaNode>
            </p:audio>
            <p:seq concurrent="1" nextAc="seek">
              <p:cTn id="181" restart="whenNotActive" fill="hold" evtFilter="cancelBubble" nodeType="interactiveSeq">
                <p:stCondLst>
                  <p:cond evt="onClick" delay="0">
                    <p:tgtEl>
                      <p:spTgt spid="38"/>
                    </p:tgtEl>
                  </p:cond>
                </p:stCondLst>
                <p:endSync evt="end" delay="0">
                  <p:rtn val="all"/>
                </p:endSync>
                <p:childTnLst>
                  <p:par>
                    <p:cTn id="182" fill="hold">
                      <p:stCondLst>
                        <p:cond delay="0"/>
                      </p:stCondLst>
                      <p:childTnLst>
                        <p:par>
                          <p:cTn id="183" fill="hold">
                            <p:stCondLst>
                              <p:cond delay="0"/>
                            </p:stCondLst>
                            <p:childTnLst>
                              <p:par>
                                <p:cTn id="184" presetID="1" presetClass="mediacall" presetSubtype="0" fill="hold" nodeType="clickEffect">
                                  <p:stCondLst>
                                    <p:cond delay="0"/>
                                  </p:stCondLst>
                                  <p:childTnLst>
                                    <p:cmd type="call" cmd="playFrom(0.0)">
                                      <p:cBhvr>
                                        <p:cTn id="185" dur="9468" fill="hold"/>
                                        <p:tgtEl>
                                          <p:spTgt spid="38"/>
                                        </p:tgtEl>
                                      </p:cBhvr>
                                    </p:cmd>
                                  </p:childTnLst>
                                </p:cTn>
                              </p:par>
                            </p:childTnLst>
                          </p:cTn>
                        </p:par>
                      </p:childTnLst>
                    </p:cTn>
                  </p:par>
                </p:childTnLst>
              </p:cTn>
              <p:nextCondLst>
                <p:cond evt="onClick" delay="0">
                  <p:tgtEl>
                    <p:spTgt spid="38"/>
                  </p:tgtEl>
                </p:cond>
              </p:nextCondLst>
            </p:seq>
            <p:audio>
              <p:cMediaNode vol="80000">
                <p:cTn id="186" fill="hold" display="0">
                  <p:stCondLst>
                    <p:cond delay="indefinite"/>
                  </p:stCondLst>
                  <p:endCondLst>
                    <p:cond evt="onStopAudio" delay="0">
                      <p:tgtEl>
                        <p:sldTgt/>
                      </p:tgtEl>
                    </p:cond>
                  </p:endCondLst>
                </p:cTn>
                <p:tgtEl>
                  <p:spTgt spid="38"/>
                </p:tgtEl>
              </p:cMediaNode>
            </p:audio>
            <p:seq concurrent="1" nextAc="seek">
              <p:cTn id="187" restart="whenNotActive" fill="hold" evtFilter="cancelBubble" nodeType="interactiveSeq">
                <p:stCondLst>
                  <p:cond evt="onClick" delay="0">
                    <p:tgtEl>
                      <p:spTgt spid="37"/>
                    </p:tgtEl>
                  </p:cond>
                </p:stCondLst>
                <p:endSync evt="end" delay="0">
                  <p:rtn val="all"/>
                </p:endSync>
                <p:childTnLst>
                  <p:par>
                    <p:cTn id="188" fill="hold">
                      <p:stCondLst>
                        <p:cond delay="0"/>
                      </p:stCondLst>
                      <p:childTnLst>
                        <p:par>
                          <p:cTn id="189" fill="hold">
                            <p:stCondLst>
                              <p:cond delay="0"/>
                            </p:stCondLst>
                            <p:childTnLst>
                              <p:par>
                                <p:cTn id="190" presetID="1" presetClass="mediacall" presetSubtype="0" fill="hold" nodeType="clickEffect">
                                  <p:stCondLst>
                                    <p:cond delay="0"/>
                                  </p:stCondLst>
                                  <p:childTnLst>
                                    <p:cmd type="call" cmd="playFrom(0.0)">
                                      <p:cBhvr>
                                        <p:cTn id="191" dur="2229" fill="hold"/>
                                        <p:tgtEl>
                                          <p:spTgt spid="37"/>
                                        </p:tgtEl>
                                      </p:cBhvr>
                                    </p:cmd>
                                  </p:childTnLst>
                                </p:cTn>
                              </p:par>
                            </p:childTnLst>
                          </p:cTn>
                        </p:par>
                      </p:childTnLst>
                    </p:cTn>
                  </p:par>
                </p:childTnLst>
              </p:cTn>
              <p:nextCondLst>
                <p:cond evt="onClick" delay="0">
                  <p:tgtEl>
                    <p:spTgt spid="37"/>
                  </p:tgtEl>
                </p:cond>
              </p:nextCondLst>
            </p:seq>
            <p:audio>
              <p:cMediaNode vol="80000">
                <p:cTn id="192" fill="hold" display="0">
                  <p:stCondLst>
                    <p:cond delay="indefinite"/>
                  </p:stCondLst>
                  <p:endCondLst>
                    <p:cond evt="onStopAudio" delay="0">
                      <p:tgtEl>
                        <p:sldTgt/>
                      </p:tgtEl>
                    </p:cond>
                  </p:endCondLst>
                </p:cTn>
                <p:tgtEl>
                  <p:spTgt spid="37"/>
                </p:tgtEl>
              </p:cMediaNode>
            </p:audio>
            <p:seq concurrent="1" nextAc="seek">
              <p:cTn id="193" restart="whenNotActive" fill="hold" evtFilter="cancelBubble" nodeType="interactiveSeq">
                <p:stCondLst>
                  <p:cond evt="onClick" delay="0">
                    <p:tgtEl>
                      <p:spTgt spid="31"/>
                    </p:tgtEl>
                  </p:cond>
                </p:stCondLst>
                <p:endSync evt="end" delay="0">
                  <p:rtn val="all"/>
                </p:endSync>
                <p:childTnLst>
                  <p:par>
                    <p:cTn id="194" fill="hold">
                      <p:stCondLst>
                        <p:cond delay="0"/>
                      </p:stCondLst>
                      <p:childTnLst>
                        <p:par>
                          <p:cTn id="195" fill="hold">
                            <p:stCondLst>
                              <p:cond delay="0"/>
                            </p:stCondLst>
                            <p:childTnLst>
                              <p:par>
                                <p:cTn id="196" presetID="1" presetClass="mediacall" presetSubtype="0" fill="hold" nodeType="clickEffect">
                                  <p:stCondLst>
                                    <p:cond delay="0"/>
                                  </p:stCondLst>
                                  <p:childTnLst>
                                    <p:cmd type="call" cmd="playFrom(0.0)">
                                      <p:cBhvr>
                                        <p:cTn id="197" dur="8773" fill="hold"/>
                                        <p:tgtEl>
                                          <p:spTgt spid="31"/>
                                        </p:tgtEl>
                                      </p:cBhvr>
                                    </p:cmd>
                                  </p:childTnLst>
                                </p:cTn>
                              </p:par>
                            </p:childTnLst>
                          </p:cTn>
                        </p:par>
                      </p:childTnLst>
                    </p:cTn>
                  </p:par>
                </p:childTnLst>
              </p:cTn>
              <p:nextCondLst>
                <p:cond evt="onClick" delay="0">
                  <p:tgtEl>
                    <p:spTgt spid="31"/>
                  </p:tgtEl>
                </p:cond>
              </p:nextCondLst>
            </p:seq>
            <p:audio>
              <p:cMediaNode vol="80000">
                <p:cTn id="198" fill="hold" display="0">
                  <p:stCondLst>
                    <p:cond delay="indefinite"/>
                  </p:stCondLst>
                  <p:endCondLst>
                    <p:cond evt="onStopAudio" delay="0">
                      <p:tgtEl>
                        <p:sldTgt/>
                      </p:tgtEl>
                    </p:cond>
                  </p:endCondLst>
                </p:cTn>
                <p:tgtEl>
                  <p:spTgt spid="31"/>
                </p:tgtEl>
              </p:cMediaNode>
            </p:audio>
            <p:seq concurrent="1" nextAc="seek">
              <p:cTn id="199" restart="whenNotActive" fill="hold" evtFilter="cancelBubble" nodeType="interactiveSeq">
                <p:stCondLst>
                  <p:cond evt="onClick" delay="0">
                    <p:tgtEl>
                      <p:spTgt spid="51"/>
                    </p:tgtEl>
                  </p:cond>
                </p:stCondLst>
                <p:endSync evt="end" delay="0">
                  <p:rtn val="all"/>
                </p:endSync>
                <p:childTnLst>
                  <p:par>
                    <p:cTn id="200" fill="hold">
                      <p:stCondLst>
                        <p:cond delay="0"/>
                      </p:stCondLst>
                      <p:childTnLst>
                        <p:par>
                          <p:cTn id="201" fill="hold">
                            <p:stCondLst>
                              <p:cond delay="0"/>
                            </p:stCondLst>
                            <p:childTnLst>
                              <p:par>
                                <p:cTn id="202" presetID="1" presetClass="mediacall" presetSubtype="0" fill="hold" nodeType="clickEffect">
                                  <p:stCondLst>
                                    <p:cond delay="0"/>
                                  </p:stCondLst>
                                  <p:childTnLst>
                                    <p:cmd type="call" cmd="playFrom(0.0)">
                                      <p:cBhvr>
                                        <p:cTn id="203" dur="2541" fill="hold"/>
                                        <p:tgtEl>
                                          <p:spTgt spid="51"/>
                                        </p:tgtEl>
                                      </p:cBhvr>
                                    </p:cmd>
                                  </p:childTnLst>
                                </p:cTn>
                              </p:par>
                            </p:childTnLst>
                          </p:cTn>
                        </p:par>
                      </p:childTnLst>
                    </p:cTn>
                  </p:par>
                </p:childTnLst>
              </p:cTn>
              <p:nextCondLst>
                <p:cond evt="onClick" delay="0">
                  <p:tgtEl>
                    <p:spTgt spid="51"/>
                  </p:tgtEl>
                </p:cond>
              </p:nextCondLst>
            </p:seq>
            <p:seq concurrent="1" nextAc="seek">
              <p:cTn id="204" restart="whenNotActive" fill="hold" evtFilter="cancelBubble" nodeType="interactiveSeq">
                <p:stCondLst>
                  <p:cond evt="onClick" delay="0">
                    <p:tgtEl>
                      <p:spTgt spid="49"/>
                    </p:tgtEl>
                  </p:cond>
                </p:stCondLst>
                <p:endSync evt="end" delay="0">
                  <p:rtn val="all"/>
                </p:endSync>
                <p:childTnLst>
                  <p:par>
                    <p:cTn id="205" fill="hold">
                      <p:stCondLst>
                        <p:cond delay="0"/>
                      </p:stCondLst>
                      <p:childTnLst>
                        <p:par>
                          <p:cTn id="206" fill="hold">
                            <p:stCondLst>
                              <p:cond delay="0"/>
                            </p:stCondLst>
                            <p:childTnLst>
                              <p:par>
                                <p:cTn id="207" presetID="1" presetClass="mediacall" presetSubtype="0" fill="hold" nodeType="clickEffect">
                                  <p:stCondLst>
                                    <p:cond delay="0"/>
                                  </p:stCondLst>
                                  <p:childTnLst>
                                    <p:cmd type="call" cmd="playFrom(0.0)">
                                      <p:cBhvr>
                                        <p:cTn id="208" dur="1914" fill="hold"/>
                                        <p:tgtEl>
                                          <p:spTgt spid="49"/>
                                        </p:tgtEl>
                                      </p:cBhvr>
                                    </p:cmd>
                                  </p:childTnLst>
                                </p:cTn>
                              </p:par>
                            </p:childTnLst>
                          </p:cTn>
                        </p:par>
                      </p:childTnLst>
                    </p:cTn>
                  </p:par>
                </p:childTnLst>
              </p:cTn>
              <p:nextCondLst>
                <p:cond evt="onClick" delay="0">
                  <p:tgtEl>
                    <p:spTgt spid="49"/>
                  </p:tgtEl>
                </p:cond>
              </p:nextCondLst>
            </p:seq>
            <p:seq concurrent="1" nextAc="seek">
              <p:cTn id="209" restart="whenNotActive" fill="hold" evtFilter="cancelBubble" nodeType="interactiveSeq">
                <p:stCondLst>
                  <p:cond evt="onClick" delay="0">
                    <p:tgtEl>
                      <p:spTgt spid="48"/>
                    </p:tgtEl>
                  </p:cond>
                </p:stCondLst>
                <p:endSync evt="end" delay="0">
                  <p:rtn val="all"/>
                </p:endSync>
                <p:childTnLst>
                  <p:par>
                    <p:cTn id="210" fill="hold">
                      <p:stCondLst>
                        <p:cond delay="0"/>
                      </p:stCondLst>
                      <p:childTnLst>
                        <p:par>
                          <p:cTn id="211" fill="hold">
                            <p:stCondLst>
                              <p:cond delay="0"/>
                            </p:stCondLst>
                            <p:childTnLst>
                              <p:par>
                                <p:cTn id="212" presetID="1" presetClass="mediacall" presetSubtype="0" fill="hold" nodeType="clickEffect">
                                  <p:stCondLst>
                                    <p:cond delay="0"/>
                                  </p:stCondLst>
                                  <p:childTnLst>
                                    <p:cmd type="call" cmd="playFrom(0.0)">
                                      <p:cBhvr>
                                        <p:cTn id="213" dur="1681" fill="hold"/>
                                        <p:tgtEl>
                                          <p:spTgt spid="48"/>
                                        </p:tgtEl>
                                      </p:cBhvr>
                                    </p:cmd>
                                  </p:childTnLst>
                                </p:cTn>
                              </p:par>
                            </p:childTnLst>
                          </p:cTn>
                        </p:par>
                      </p:childTnLst>
                    </p:cTn>
                  </p:par>
                </p:childTnLst>
              </p:cTn>
              <p:nextCondLst>
                <p:cond evt="onClick" delay="0">
                  <p:tgtEl>
                    <p:spTgt spid="48"/>
                  </p:tgtEl>
                </p:cond>
              </p:nextCondLst>
            </p:seq>
            <p:audio>
              <p:cMediaNode vol="80000">
                <p:cTn id="214" fill="hold" display="0">
                  <p:stCondLst>
                    <p:cond delay="indefinite"/>
                  </p:stCondLst>
                  <p:endCondLst>
                    <p:cond evt="onStopAudio" delay="0">
                      <p:tgtEl>
                        <p:sldTgt/>
                      </p:tgtEl>
                    </p:cond>
                  </p:endCondLst>
                </p:cTn>
                <p:tgtEl>
                  <p:spTgt spid="51"/>
                </p:tgtEl>
              </p:cMediaNode>
            </p:audio>
            <p:audio>
              <p:cMediaNode vol="80000">
                <p:cTn id="215" fill="hold" display="0">
                  <p:stCondLst>
                    <p:cond delay="indefinite"/>
                  </p:stCondLst>
                  <p:endCondLst>
                    <p:cond evt="onStopAudio" delay="0">
                      <p:tgtEl>
                        <p:sldTgt/>
                      </p:tgtEl>
                    </p:cond>
                  </p:endCondLst>
                </p:cTn>
                <p:tgtEl>
                  <p:spTgt spid="49"/>
                </p:tgtEl>
              </p:cMediaNode>
            </p:audio>
            <p:audio>
              <p:cMediaNode vol="80000">
                <p:cTn id="216" fill="hold" display="0">
                  <p:stCondLst>
                    <p:cond delay="indefinite"/>
                  </p:stCondLst>
                  <p:endCondLst>
                    <p:cond evt="onStopAudio" delay="0">
                      <p:tgtEl>
                        <p:sldTgt/>
                      </p:tgtEl>
                    </p:cond>
                  </p:endCondLst>
                </p:cTn>
                <p:tgtEl>
                  <p:spTgt spid="48"/>
                </p:tgtEl>
              </p:cMediaNode>
            </p:audio>
            <p:seq concurrent="1" nextAc="seek">
              <p:cTn id="217" restart="whenNotActive" fill="hold" evtFilter="cancelBubble" nodeType="interactiveSeq">
                <p:stCondLst>
                  <p:cond evt="onClick" delay="0">
                    <p:tgtEl>
                      <p:spTgt spid="68"/>
                    </p:tgtEl>
                  </p:cond>
                </p:stCondLst>
                <p:endSync evt="end" delay="0">
                  <p:rtn val="all"/>
                </p:endSync>
                <p:childTnLst>
                  <p:par>
                    <p:cTn id="218" fill="hold">
                      <p:stCondLst>
                        <p:cond delay="0"/>
                      </p:stCondLst>
                      <p:childTnLst>
                        <p:par>
                          <p:cTn id="219" fill="hold">
                            <p:stCondLst>
                              <p:cond delay="0"/>
                            </p:stCondLst>
                            <p:childTnLst>
                              <p:par>
                                <p:cTn id="220" presetID="1" presetClass="mediacall" presetSubtype="0" fill="hold" nodeType="clickEffect">
                                  <p:stCondLst>
                                    <p:cond delay="0"/>
                                  </p:stCondLst>
                                  <p:childTnLst>
                                    <p:cmd type="call" cmd="playFrom(0.0)">
                                      <p:cBhvr>
                                        <p:cTn id="221" dur="14350" fill="hold"/>
                                        <p:tgtEl>
                                          <p:spTgt spid="68"/>
                                        </p:tgtEl>
                                      </p:cBhvr>
                                    </p:cmd>
                                  </p:childTnLst>
                                </p:cTn>
                              </p:par>
                            </p:childTnLst>
                          </p:cTn>
                        </p:par>
                      </p:childTnLst>
                    </p:cTn>
                  </p:par>
                </p:childTnLst>
              </p:cTn>
              <p:nextCondLst>
                <p:cond evt="onClick" delay="0">
                  <p:tgtEl>
                    <p:spTgt spid="68"/>
                  </p:tgtEl>
                </p:cond>
              </p:nextCondLst>
            </p:seq>
            <p:audio>
              <p:cMediaNode vol="80000">
                <p:cTn id="222" fill="remove" display="0">
                  <p:stCondLst>
                    <p:cond delay="indefinite"/>
                  </p:stCondLst>
                  <p:endCondLst>
                    <p:cond evt="onStopAudio" delay="0">
                      <p:tgtEl>
                        <p:sldTgt/>
                      </p:tgtEl>
                    </p:cond>
                  </p:endCondLst>
                </p:cTn>
                <p:tgtEl>
                  <p:spTgt spid="68"/>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ext uri="{D42A27DB-BD31-4B8C-83A1-F6EECF244321}">
                <p14:modId xmlns:p14="http://schemas.microsoft.com/office/powerpoint/2010/main" val="808158919"/>
              </p:ext>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ext uri="{D42A27DB-BD31-4B8C-83A1-F6EECF244321}">
                <p14:modId xmlns:p14="http://schemas.microsoft.com/office/powerpoint/2010/main" val="3831842571"/>
              </p:ext>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21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ext uri="{D42A27DB-BD31-4B8C-83A1-F6EECF244321}">
                <p14:modId xmlns:p14="http://schemas.microsoft.com/office/powerpoint/2010/main" val="2888525591"/>
              </p:ext>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5B8B0CEE-1A61-4B44-BEA3-10C53F22B3A5}">
  <we:reference id="wa104381526" version="1.0.0.2" store="en-US" storeType="OMEX"/>
  <we:alternateReferences>
    <we:reference id="WA104381526" version="1.0.0.2" store="WA104381526" storeType="OMEX"/>
  </we:alternateReferences>
  <we:properties>
    <we:property name="FormID" value="&quot;OIj0OlPNB0Wef_xtrDVeMysc1-3z4yhIkVw7AlfZxqlUOFU3QUw3N0wzNVlVOFdKMEQ2NFg0SUsyNS4u&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1414</TotalTime>
  <Words>963</Words>
  <Application>Microsoft Office PowerPoint</Application>
  <PresentationFormat>Widescreen</PresentationFormat>
  <Paragraphs>136</Paragraphs>
  <Slides>18</Slides>
  <Notes>0</Notes>
  <HiddenSlides>0</HiddenSlides>
  <MMClips>107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51</cp:revision>
  <dcterms:created xsi:type="dcterms:W3CDTF">2021-12-01T00:46:32Z</dcterms:created>
  <dcterms:modified xsi:type="dcterms:W3CDTF">2021-12-02T01:44:49Z</dcterms:modified>
</cp:coreProperties>
</file>